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68" r:id="rId5"/>
    <p:sldId id="265" r:id="rId6"/>
    <p:sldId id="259" r:id="rId7"/>
    <p:sldId id="264" r:id="rId8"/>
    <p:sldId id="266" r:id="rId9"/>
    <p:sldId id="260" r:id="rId10"/>
    <p:sldId id="261" r:id="rId11"/>
    <p:sldId id="269" r:id="rId12"/>
    <p:sldId id="262" r:id="rId13"/>
    <p:sldId id="267" r:id="rId14"/>
    <p:sldId id="263" r:id="rId15"/>
  </p:sldIdLst>
  <p:sldSz cx="12192000" cy="6858000"/>
  <p:notesSz cx="6858000" cy="9144000"/>
  <p:defaultTextStyle>
    <a:defPPr>
      <a:defRPr lang="de-DE"/>
    </a:defPPr>
    <a:lvl1pPr marL="0" algn="l" defTabSz="90933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4666" algn="l" defTabSz="90933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09333" algn="l" defTabSz="90933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64001" algn="l" defTabSz="90933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18668" algn="l" defTabSz="90933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73335" algn="l" defTabSz="90933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28001" algn="l" defTabSz="90933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82668" algn="l" defTabSz="90933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37337" algn="l" defTabSz="90933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E21290F-F3B8-4078-9401-2F7D0AD09D0B}">
          <p14:sldIdLst>
            <p14:sldId id="256"/>
            <p14:sldId id="257"/>
            <p14:sldId id="258"/>
            <p14:sldId id="268"/>
            <p14:sldId id="265"/>
            <p14:sldId id="259"/>
            <p14:sldId id="264"/>
            <p14:sldId id="266"/>
            <p14:sldId id="260"/>
            <p14:sldId id="261"/>
            <p14:sldId id="269"/>
            <p14:sldId id="262"/>
            <p14:sldId id="267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5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F92F6-5598-C14C-B9D9-BCFE3F85C12F}" type="datetimeFigureOut">
              <a:rPr lang="de-DE" smtClean="0"/>
              <a:t>19.03.2025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CEDD1-C748-F544-9A49-3941E5818A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824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CEDD1-C748-F544-9A49-3941E5818AC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3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seit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E87DA64-40B0-C74A-BF74-2A5F83A30B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845191"/>
            <a:ext cx="12191999" cy="5027381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2A23E186-3B9E-9A4D-85F4-C98D69B8C855}"/>
              </a:ext>
            </a:extLst>
          </p:cNvPr>
          <p:cNvSpPr txBox="1"/>
          <p:nvPr/>
        </p:nvSpPr>
        <p:spPr>
          <a:xfrm>
            <a:off x="7577443" y="269177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A92A15F-CC74-C243-915D-5EF669D4E94C}"/>
              </a:ext>
            </a:extLst>
          </p:cNvPr>
          <p:cNvSpPr txBox="1"/>
          <p:nvPr/>
        </p:nvSpPr>
        <p:spPr>
          <a:xfrm>
            <a:off x="1135113" y="6271547"/>
            <a:ext cx="1800433" cy="3239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de-DE" sz="1100" b="1" u="none" dirty="0">
                <a:solidFill>
                  <a:schemeClr val="accent1"/>
                </a:solidFill>
                <a:latin typeface="+mj-lt"/>
              </a:rPr>
              <a:t>www.</a:t>
            </a:r>
            <a:r>
              <a:rPr lang="de-DE" sz="1200" b="1" u="none" dirty="0">
                <a:solidFill>
                  <a:schemeClr val="accent1"/>
                </a:solidFill>
                <a:latin typeface="+mj-lt"/>
              </a:rPr>
              <a:t>dhbw</a:t>
            </a:r>
            <a:r>
              <a:rPr lang="de-DE" sz="1100" b="1" u="none" dirty="0">
                <a:solidFill>
                  <a:schemeClr val="accent1"/>
                </a:solidFill>
                <a:latin typeface="+mj-lt"/>
              </a:rPr>
              <a:t>.de</a:t>
            </a:r>
          </a:p>
        </p:txBody>
      </p: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0353B277-1787-1D46-9E8C-0492925FC81C}"/>
              </a:ext>
            </a:extLst>
          </p:cNvPr>
          <p:cNvSpPr/>
          <p:nvPr/>
        </p:nvSpPr>
        <p:spPr>
          <a:xfrm>
            <a:off x="766102" y="1506001"/>
            <a:ext cx="5329106" cy="1923000"/>
          </a:xfrm>
          <a:prstGeom prst="roundRect">
            <a:avLst>
              <a:gd name="adj" fmla="val 2079"/>
            </a:avLst>
          </a:prstGeom>
          <a:solidFill>
            <a:srgbClr val="D10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1F442EE-F7B4-3240-9E39-0CB1A17B8FE6}"/>
              </a:ext>
            </a:extLst>
          </p:cNvPr>
          <p:cNvGrpSpPr/>
          <p:nvPr/>
        </p:nvGrpSpPr>
        <p:grpSpPr>
          <a:xfrm>
            <a:off x="-2335398" y="-467100"/>
            <a:ext cx="11095336" cy="7792198"/>
            <a:chOff x="-1908000" y="-468000"/>
            <a:chExt cx="9017849" cy="7794001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45AF984-4B37-8C4B-911F-EF6E08CF4399}"/>
                </a:ext>
              </a:extLst>
            </p:cNvPr>
            <p:cNvGrpSpPr/>
            <p:nvPr userDrawn="1"/>
          </p:nvGrpSpPr>
          <p:grpSpPr>
            <a:xfrm>
              <a:off x="612775" y="-468000"/>
              <a:ext cx="791225" cy="360000"/>
              <a:chOff x="612775" y="-468000"/>
              <a:chExt cx="791225" cy="360000"/>
            </a:xfrm>
          </p:grpSpPr>
          <p:cxnSp>
            <p:nvCxnSpPr>
              <p:cNvPr id="33" name="Gerade Verbindung 32">
                <a:extLst>
                  <a:ext uri="{FF2B5EF4-FFF2-40B4-BE49-F238E27FC236}">
                    <a16:creationId xmlns:a16="http://schemas.microsoft.com/office/drawing/2014/main" id="{6CAD808C-B854-4A42-99F3-5F19B47D8FCA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BEE87521-411B-4D49-8599-1DF49D1F39DD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b" anchorCtr="0">
                <a:noAutofit/>
              </a:bodyPr>
              <a:lstStyle/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02,09  cm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DBA52C1D-3CAB-7B4E-B1DE-BC3155A0F36F}"/>
                </a:ext>
              </a:extLst>
            </p:cNvPr>
            <p:cNvGrpSpPr/>
            <p:nvPr userDrawn="1"/>
          </p:nvGrpSpPr>
          <p:grpSpPr>
            <a:xfrm>
              <a:off x="612775" y="6966000"/>
              <a:ext cx="791225" cy="360000"/>
              <a:chOff x="612775" y="-468000"/>
              <a:chExt cx="791225" cy="360000"/>
            </a:xfrm>
          </p:grpSpPr>
          <p:cxnSp>
            <p:nvCxnSpPr>
              <p:cNvPr id="29" name="Gerade Verbindung 28">
                <a:extLst>
                  <a:ext uri="{FF2B5EF4-FFF2-40B4-BE49-F238E27FC236}">
                    <a16:creationId xmlns:a16="http://schemas.microsoft.com/office/drawing/2014/main" id="{7EEABE6B-C5BC-8F40-A2B8-95A6824E71F7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C8EC48BF-CFC8-CA44-A86B-7C85ACEBEDA8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t" anchorCtr="0">
                <a:noAutofit/>
              </a:bodyPr>
              <a:lstStyle/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2,09</a:t>
                </a:r>
                <a:r>
                  <a:rPr lang="de-DE" sz="1100" baseline="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</a:t>
                </a:r>
              </a:p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D82AE1A-F29C-4045-98DF-F8F7DA870046}"/>
                </a:ext>
              </a:extLst>
            </p:cNvPr>
            <p:cNvGrpSpPr/>
            <p:nvPr userDrawn="1"/>
          </p:nvGrpSpPr>
          <p:grpSpPr>
            <a:xfrm>
              <a:off x="-1908000" y="0"/>
              <a:ext cx="9017849" cy="7326001"/>
              <a:chOff x="-1908000" y="0"/>
              <a:chExt cx="9017849" cy="7326001"/>
            </a:xfrm>
          </p:grpSpPr>
          <p:sp>
            <p:nvSpPr>
              <p:cNvPr id="19" name="Regieanweisung // Hilfslinien">
                <a:extLst>
                  <a:ext uri="{FF2B5EF4-FFF2-40B4-BE49-F238E27FC236}">
                    <a16:creationId xmlns:a16="http://schemas.microsoft.com/office/drawing/2014/main" id="{E64B18E0-DEE1-B04A-970A-8CC7E6519B07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2778727" y="6966000"/>
                <a:ext cx="4331122" cy="36000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>
                    <a:solidFill>
                      <a:srgbClr val="FF0000"/>
                    </a:solidFill>
                    <a:latin typeface="+mn-lt"/>
                  </a:rPr>
                  <a:t>Hilfslinien anzeigen über Menu: </a:t>
                </a:r>
                <a:br>
                  <a:rPr lang="de-DE" sz="1100" b="0" baseline="0" dirty="0">
                    <a:solidFill>
                      <a:srgbClr val="FF0000"/>
                    </a:solidFill>
                    <a:latin typeface="+mn-lt"/>
                  </a:rPr>
                </a:br>
                <a:r>
                  <a:rPr lang="de-DE" sz="1100" b="1" baseline="0" dirty="0">
                    <a:solidFill>
                      <a:srgbClr val="FF0000"/>
                    </a:solidFill>
                    <a:latin typeface="+mn-lt"/>
                  </a:rPr>
                  <a:t>Ansicht</a:t>
                </a:r>
                <a:r>
                  <a:rPr lang="de-DE" sz="1100" b="0" baseline="0" dirty="0">
                    <a:solidFill>
                      <a:srgbClr val="FF0000"/>
                    </a:solidFill>
                    <a:latin typeface="+mn-lt"/>
                  </a:rPr>
                  <a:t> // </a:t>
                </a:r>
                <a:r>
                  <a:rPr lang="de-DE" sz="1100" b="1" baseline="0" dirty="0">
                    <a:solidFill>
                      <a:srgbClr val="FF0000"/>
                    </a:solidFill>
                    <a:latin typeface="+mn-lt"/>
                  </a:rPr>
                  <a:t>Anzeigen</a:t>
                </a:r>
                <a:r>
                  <a:rPr lang="de-DE" sz="1100" b="0" baseline="0" dirty="0">
                    <a:solidFill>
                      <a:srgbClr val="FF0000"/>
                    </a:solidFill>
                    <a:latin typeface="+mn-lt"/>
                  </a:rPr>
                  <a:t> // Haken bei </a:t>
                </a:r>
                <a:r>
                  <a:rPr lang="de-DE" sz="1100" b="1" baseline="0" dirty="0">
                    <a:solidFill>
                      <a:srgbClr val="FF0000"/>
                    </a:solidFill>
                    <a:latin typeface="+mn-lt"/>
                  </a:rPr>
                  <a:t>Führungslinien</a:t>
                </a:r>
                <a:r>
                  <a:rPr lang="de-DE" sz="1100" b="0" baseline="0" dirty="0">
                    <a:solidFill>
                      <a:srgbClr val="FF0000"/>
                    </a:solidFill>
                    <a:latin typeface="+mn-lt"/>
                  </a:rPr>
                  <a:t> setzen</a:t>
                </a:r>
              </a:p>
            </p:txBody>
          </p:sp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AC4BF65C-E01A-F546-B092-BC80F8185531}"/>
                  </a:ext>
                </a:extLst>
              </p:cNvPr>
              <p:cNvGrpSpPr/>
              <p:nvPr userDrawn="1"/>
            </p:nvGrpSpPr>
            <p:grpSpPr>
              <a:xfrm>
                <a:off x="-1908000" y="0"/>
                <a:ext cx="1800000" cy="3212978"/>
                <a:chOff x="-1908000" y="0"/>
                <a:chExt cx="1800000" cy="3212978"/>
              </a:xfrm>
            </p:grpSpPr>
            <p:sp>
              <p:nvSpPr>
                <p:cNvPr id="22" name="Regieanweisung // Allgemein">
                  <a:extLst>
                    <a:ext uri="{FF2B5EF4-FFF2-40B4-BE49-F238E27FC236}">
                      <a16:creationId xmlns:a16="http://schemas.microsoft.com/office/drawing/2014/main" id="{4126FA0B-2A37-EE40-B147-FF00859AF2AF}"/>
                    </a:ext>
                  </a:extLst>
                </p:cNvPr>
                <p:cNvSpPr txBox="1"/>
                <p:nvPr userDrawn="1"/>
              </p:nvSpPr>
              <p:spPr>
                <a:xfrm rot="10800000" flipH="1" flipV="1">
                  <a:off x="-1908000" y="0"/>
                  <a:ext cx="1800000" cy="12604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0" tIns="0" rIns="0" bIns="0" rtlCol="0" anchor="ctr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Folie in Ursprungsform 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bringen über Menu: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Start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Folien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Zurücksetzen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855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Wechsel des Folienlayouts </a:t>
                  </a:r>
                  <a:b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</a:b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im Menü über:</a:t>
                  </a:r>
                </a:p>
                <a:p>
                  <a:pPr marL="0" marR="0" lvl="0" indent="0" algn="r" defTabSz="8675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Start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Folien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Layout</a:t>
                  </a:r>
                  <a:endParaRPr lang="de-DE" sz="1100" b="0" baseline="0" dirty="0">
                    <a:solidFill>
                      <a:srgbClr val="FF0000"/>
                    </a:solidFill>
                    <a:latin typeface="+mn-lt"/>
                  </a:endParaRPr>
                </a:p>
              </p:txBody>
            </p:sp>
            <p:sp>
              <p:nvSpPr>
                <p:cNvPr id="23" name="Regieanweisung // Listenebenen">
                  <a:extLst>
                    <a:ext uri="{FF2B5EF4-FFF2-40B4-BE49-F238E27FC236}">
                      <a16:creationId xmlns:a16="http://schemas.microsoft.com/office/drawing/2014/main" id="{C581707B-8B6E-2A44-BA2A-7E9A71A12D88}"/>
                    </a:ext>
                  </a:extLst>
                </p:cNvPr>
                <p:cNvSpPr txBox="1"/>
                <p:nvPr userDrawn="1"/>
              </p:nvSpPr>
              <p:spPr>
                <a:xfrm rot="10800000" flipH="1" flipV="1">
                  <a:off x="-1908000" y="1800000"/>
                  <a:ext cx="1800000" cy="141297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0" tIns="18000" rIns="0" bIns="0" rtlCol="0" anchor="t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r">
                    <a:lnSpc>
                      <a:spcPct val="100000"/>
                    </a:lnSpc>
                    <a:spcBef>
                      <a:spcPts val="855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Headline zweizeilig in 28 </a:t>
                  </a:r>
                  <a:r>
                    <a:rPr lang="de-DE" sz="1100" b="0" baseline="0" dirty="0" err="1">
                      <a:solidFill>
                        <a:srgbClr val="FF0000"/>
                      </a:solidFill>
                      <a:latin typeface="+mn-lt"/>
                    </a:rPr>
                    <a:t>pt</a:t>
                  </a:r>
                  <a:endParaRPr lang="de-DE" sz="1100" b="0" baseline="0" dirty="0">
                    <a:solidFill>
                      <a:srgbClr val="FF0000"/>
                    </a:solidFill>
                    <a:latin typeface="+mn-lt"/>
                  </a:endParaRPr>
                </a:p>
                <a:p>
                  <a:pPr indent="0" algn="r">
                    <a:lnSpc>
                      <a:spcPct val="100000"/>
                    </a:lnSpc>
                    <a:spcBef>
                      <a:spcPts val="855"/>
                    </a:spcBef>
                    <a:spcAft>
                      <a:spcPts val="0"/>
                    </a:spcAft>
                  </a:pPr>
                  <a:endParaRPr lang="de-DE" sz="1100" b="0" baseline="0" dirty="0">
                    <a:solidFill>
                      <a:srgbClr val="FF0000"/>
                    </a:solidFill>
                    <a:latin typeface="+mn-lt"/>
                  </a:endParaRPr>
                </a:p>
                <a:p>
                  <a:pPr indent="0" algn="r">
                    <a:lnSpc>
                      <a:spcPct val="100000"/>
                    </a:lnSpc>
                    <a:spcBef>
                      <a:spcPts val="855"/>
                    </a:spcBef>
                    <a:spcAft>
                      <a:spcPts val="0"/>
                    </a:spcAft>
                  </a:pPr>
                  <a:endParaRPr lang="de-DE" sz="1100" b="0" baseline="0" dirty="0">
                    <a:solidFill>
                      <a:srgbClr val="FF0000"/>
                    </a:solidFill>
                    <a:latin typeface="+mn-lt"/>
                  </a:endParaRPr>
                </a:p>
                <a:p>
                  <a:pPr indent="0" algn="r">
                    <a:lnSpc>
                      <a:spcPct val="100000"/>
                    </a:lnSpc>
                    <a:spcBef>
                      <a:spcPts val="855"/>
                    </a:spcBef>
                    <a:spcAft>
                      <a:spcPts val="0"/>
                    </a:spcAft>
                  </a:pPr>
                  <a:endParaRPr lang="de-DE" sz="1100" b="0" baseline="0" dirty="0">
                    <a:solidFill>
                      <a:srgbClr val="FF0000"/>
                    </a:solidFill>
                    <a:latin typeface="+mn-lt"/>
                  </a:endParaRPr>
                </a:p>
                <a:p>
                  <a:pPr indent="0" algn="r">
                    <a:lnSpc>
                      <a:spcPct val="100000"/>
                    </a:lnSpc>
                    <a:spcBef>
                      <a:spcPts val="855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Unterzeile einzeilig in 20 </a:t>
                  </a:r>
                  <a:r>
                    <a:rPr lang="de-DE" sz="1100" b="0" baseline="0" dirty="0" err="1">
                      <a:solidFill>
                        <a:srgbClr val="FF0000"/>
                      </a:solidFill>
                      <a:latin typeface="+mn-lt"/>
                    </a:rPr>
                    <a:t>pt</a:t>
                  </a:r>
                  <a:endParaRPr lang="de-DE" sz="1100" b="1" baseline="0" dirty="0">
                    <a:solidFill>
                      <a:srgbClr val="FF0000"/>
                    </a:solidFill>
                    <a:latin typeface="+mn-lt"/>
                  </a:endParaRPr>
                </a:p>
              </p:txBody>
            </p:sp>
          </p:grpSp>
        </p:grpSp>
      </p:grpSp>
      <p:pic>
        <p:nvPicPr>
          <p:cNvPr id="43" name="Grafik 42">
            <a:extLst>
              <a:ext uri="{FF2B5EF4-FFF2-40B4-BE49-F238E27FC236}">
                <a16:creationId xmlns:a16="http://schemas.microsoft.com/office/drawing/2014/main" id="{977C8C06-5E3D-FF40-B5A7-C3221586DB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39" y="630091"/>
            <a:ext cx="1935520" cy="803918"/>
          </a:xfrm>
          <a:prstGeom prst="rect">
            <a:avLst/>
          </a:prstGeom>
        </p:spPr>
      </p:pic>
      <p:sp>
        <p:nvSpPr>
          <p:cNvPr id="62" name="Titel 2">
            <a:extLst>
              <a:ext uri="{FF2B5EF4-FFF2-40B4-BE49-F238E27FC236}">
                <a16:creationId xmlns:a16="http://schemas.microsoft.com/office/drawing/2014/main" id="{C4BD72FC-3EDB-F44E-85A5-45DA059AF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4949" y="1792385"/>
            <a:ext cx="4518946" cy="802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Duale Hochschule</a:t>
            </a:r>
            <a:br>
              <a:rPr lang="de-DE" dirty="0"/>
            </a:br>
            <a:r>
              <a:rPr lang="de-DE" dirty="0"/>
              <a:t>Baden-Württemberg</a:t>
            </a:r>
          </a:p>
        </p:txBody>
      </p:sp>
      <p:sp>
        <p:nvSpPr>
          <p:cNvPr id="65" name="Textplatzhalter 5">
            <a:extLst>
              <a:ext uri="{FF2B5EF4-FFF2-40B4-BE49-F238E27FC236}">
                <a16:creationId xmlns:a16="http://schemas.microsoft.com/office/drawing/2014/main" id="{FA46331C-BF86-9B4A-8C3A-DF7A7BA1D1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4949" y="2800151"/>
            <a:ext cx="4518946" cy="338322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Hier steht die Unterzeile</a:t>
            </a:r>
          </a:p>
        </p:txBody>
      </p:sp>
    </p:spTree>
    <p:extLst>
      <p:ext uri="{BB962C8B-B14F-4D97-AF65-F5344CB8AC3E}">
        <p14:creationId xmlns:p14="http://schemas.microsoft.com/office/powerpoint/2010/main" val="56603801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k Theorie_Prax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D35A3D19-D0B7-744C-9F22-F057F5FBE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548" y="1845191"/>
            <a:ext cx="3697807" cy="3692167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89" y="1846373"/>
            <a:ext cx="3254507" cy="123341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3pPr>
              <a:lnSpc>
                <a:spcPts val="2599"/>
              </a:lnSpc>
              <a:defRPr sz="2000" b="0" cap="none" baseline="0">
                <a:latin typeface="+mn-lt"/>
              </a:defRPr>
            </a:lvl3pPr>
            <a:lvl4pPr marL="0" indent="0">
              <a:lnSpc>
                <a:spcPts val="2200"/>
              </a:lnSpc>
              <a:tabLst/>
              <a:defRPr sz="1600" b="0">
                <a:latin typeface="+mn-lt"/>
              </a:defRPr>
            </a:lvl4pPr>
          </a:lstStyle>
          <a:p>
            <a:pPr lvl="0"/>
            <a:r>
              <a:rPr lang="de-DE" dirty="0"/>
              <a:t>Theoretisches Wissen</a:t>
            </a:r>
            <a:br>
              <a:rPr lang="de-DE" dirty="0"/>
            </a:br>
            <a:r>
              <a:rPr lang="de-DE" dirty="0"/>
              <a:t>Drei Monate intensives Studium an einem der 12 Standorte </a:t>
            </a:r>
            <a:br>
              <a:rPr lang="de-DE" dirty="0"/>
            </a:br>
            <a:r>
              <a:rPr lang="de-DE" dirty="0"/>
              <a:t>der DHBW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8315764" y="4033136"/>
            <a:ext cx="3122297" cy="177030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3pPr>
              <a:lnSpc>
                <a:spcPts val="2599"/>
              </a:lnSpc>
              <a:defRPr sz="2000" b="0" i="0" cap="none" baseline="0"/>
            </a:lvl3pPr>
            <a:lvl4pPr marL="0" indent="0">
              <a:lnSpc>
                <a:spcPts val="2200"/>
              </a:lnSpc>
              <a:tabLst/>
              <a:defRPr sz="1600" b="0">
                <a:latin typeface="+mn-lt"/>
              </a:defRPr>
            </a:lvl4pPr>
          </a:lstStyle>
          <a:p>
            <a:pPr lvl="0"/>
            <a:r>
              <a:rPr lang="de-DE" dirty="0"/>
              <a:t>Praktische Erfahrung</a:t>
            </a:r>
            <a:br>
              <a:rPr lang="de-DE" dirty="0"/>
            </a:br>
            <a:r>
              <a:rPr lang="de-DE" dirty="0"/>
              <a:t>Drei Monate praktische Qualifizierung bei einem der rund 9.000 kooperierenden Unternehmen oder sozialen Einrichtungen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D7DF06B-1765-FF44-9537-6030DE7CED25}"/>
              </a:ext>
            </a:extLst>
          </p:cNvPr>
          <p:cNvSpPr txBox="1"/>
          <p:nvPr/>
        </p:nvSpPr>
        <p:spPr>
          <a:xfrm>
            <a:off x="12094337" y="425912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D46D72C-3E39-A943-BFAA-01CEFC7854AC}"/>
              </a:ext>
            </a:extLst>
          </p:cNvPr>
          <p:cNvSpPr txBox="1"/>
          <p:nvPr/>
        </p:nvSpPr>
        <p:spPr>
          <a:xfrm>
            <a:off x="5025076" y="3313370"/>
            <a:ext cx="2141847" cy="7197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09151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>
                <a:solidFill>
                  <a:schemeClr val="tx1"/>
                </a:solidFill>
              </a:rPr>
              <a:t>Curriculare Verzahnung </a:t>
            </a:r>
          </a:p>
          <a:p>
            <a:pPr marL="0" marR="0" lvl="0" indent="0" algn="ctr" defTabSz="909151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>
                <a:solidFill>
                  <a:schemeClr val="tx1"/>
                </a:solidFill>
              </a:rPr>
              <a:t>zwischen Theorie 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und Praxis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C947045-1E80-0C42-B059-669F2BF26A4C}"/>
              </a:ext>
            </a:extLst>
          </p:cNvPr>
          <p:cNvSpPr txBox="1"/>
          <p:nvPr/>
        </p:nvSpPr>
        <p:spPr>
          <a:xfrm>
            <a:off x="1552555" y="44008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D073F1-6E06-B14A-9A5C-84CE4BD8220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561F94C-7271-3840-9922-B9AB6EE48F18}" type="datetime1">
              <a:rPr lang="de-DE" smtClean="0"/>
              <a:t>19.03.2025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DA2694-F1B4-AB43-8F86-65BFF7C0E3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ED417A9-ED1B-4EBF-A0BA-6406A120CB7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B5C1B62-9E02-D24F-9BB8-3A767FD7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F7CC72D-9E2A-F542-83DC-FD81B72F416A}"/>
              </a:ext>
            </a:extLst>
          </p:cNvPr>
          <p:cNvGrpSpPr/>
          <p:nvPr/>
        </p:nvGrpSpPr>
        <p:grpSpPr>
          <a:xfrm>
            <a:off x="-2335398" y="-467100"/>
            <a:ext cx="15118183" cy="7792198"/>
            <a:chOff x="-1908000" y="-468000"/>
            <a:chExt cx="12287460" cy="7794001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5CA465E3-2C92-3942-BEAD-2D45C2D6D00F}"/>
                </a:ext>
              </a:extLst>
            </p:cNvPr>
            <p:cNvGrpSpPr/>
            <p:nvPr userDrawn="1"/>
          </p:nvGrpSpPr>
          <p:grpSpPr>
            <a:xfrm>
              <a:off x="612775" y="-468000"/>
              <a:ext cx="8683625" cy="360000"/>
              <a:chOff x="612775" y="-468000"/>
              <a:chExt cx="8683625" cy="360000"/>
            </a:xfrm>
          </p:grpSpPr>
          <p:cxnSp>
            <p:nvCxnSpPr>
              <p:cNvPr id="39" name="Gerade Verbindung 38">
                <a:extLst>
                  <a:ext uri="{FF2B5EF4-FFF2-40B4-BE49-F238E27FC236}">
                    <a16:creationId xmlns:a16="http://schemas.microsoft.com/office/drawing/2014/main" id="{A7F5E707-21C9-7548-808E-951E3D87F93C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 Verbindung 39">
                <a:extLst>
                  <a:ext uri="{FF2B5EF4-FFF2-40B4-BE49-F238E27FC236}">
                    <a16:creationId xmlns:a16="http://schemas.microsoft.com/office/drawing/2014/main" id="{77016233-8D16-2E44-A9F5-D6C2CB26C669}"/>
                  </a:ext>
                </a:extLst>
              </p:cNvPr>
              <p:cNvCxnSpPr/>
              <p:nvPr userDrawn="1"/>
            </p:nvCxnSpPr>
            <p:spPr>
              <a:xfrm>
                <a:off x="9296400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8394858-9842-6140-9C23-8561866E8861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b" anchorCtr="0">
                <a:noAutofit/>
              </a:bodyPr>
              <a:lstStyle/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02,09  cm</a:t>
                </a: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D1847B7A-977F-E94F-859D-70804F1AFBC5}"/>
                </a:ext>
              </a:extLst>
            </p:cNvPr>
            <p:cNvGrpSpPr/>
            <p:nvPr userDrawn="1"/>
          </p:nvGrpSpPr>
          <p:grpSpPr>
            <a:xfrm>
              <a:off x="612775" y="6966000"/>
              <a:ext cx="8683625" cy="360000"/>
              <a:chOff x="612775" y="-468000"/>
              <a:chExt cx="8683625" cy="360000"/>
            </a:xfrm>
          </p:grpSpPr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71FA0C3E-F02E-8A47-A6F6-E88EFD53CAEF}"/>
                  </a:ext>
                </a:extLst>
              </p:cNvPr>
              <p:cNvSpPr txBox="1"/>
              <p:nvPr userDrawn="1"/>
            </p:nvSpPr>
            <p:spPr>
              <a:xfrm>
                <a:off x="85032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0" tIns="0" rIns="18000" bIns="0" rtlCol="0" anchor="t" anchorCtr="0">
                <a:noAutofit/>
              </a:bodyPr>
              <a:lstStyle/>
              <a:p>
                <a:pPr marL="0" marR="0" indent="0" algn="r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 31,76</a:t>
                </a:r>
              </a:p>
              <a:p>
                <a:pPr marL="0" marR="0" indent="0" algn="r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  <p:cxnSp>
            <p:nvCxnSpPr>
              <p:cNvPr id="35" name="Gerade Verbindung 34">
                <a:extLst>
                  <a:ext uri="{FF2B5EF4-FFF2-40B4-BE49-F238E27FC236}">
                    <a16:creationId xmlns:a16="http://schemas.microsoft.com/office/drawing/2014/main" id="{D3C18468-907D-8547-9F6F-FA4E0E9971A2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>
                <a:extLst>
                  <a:ext uri="{FF2B5EF4-FFF2-40B4-BE49-F238E27FC236}">
                    <a16:creationId xmlns:a16="http://schemas.microsoft.com/office/drawing/2014/main" id="{9D201FA4-CCAC-1349-8302-14536A44A14B}"/>
                  </a:ext>
                </a:extLst>
              </p:cNvPr>
              <p:cNvCxnSpPr/>
              <p:nvPr userDrawn="1"/>
            </p:nvCxnSpPr>
            <p:spPr>
              <a:xfrm>
                <a:off x="9296400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F4AC1D64-628B-0F42-B51F-56053DF02FA4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t" anchorCtr="0">
                <a:noAutofit/>
              </a:bodyPr>
              <a:lstStyle/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2,09</a:t>
                </a:r>
                <a:r>
                  <a:rPr lang="de-DE" sz="1100" baseline="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</a:t>
                </a:r>
              </a:p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B6219811-7C59-7444-B186-EA4B44C72488}"/>
                </a:ext>
              </a:extLst>
            </p:cNvPr>
            <p:cNvGrpSpPr/>
            <p:nvPr userDrawn="1"/>
          </p:nvGrpSpPr>
          <p:grpSpPr>
            <a:xfrm>
              <a:off x="-1908000" y="0"/>
              <a:ext cx="12287460" cy="7326001"/>
              <a:chOff x="-1908000" y="0"/>
              <a:chExt cx="12287460" cy="7326001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8C7CA89F-4F67-F84A-9C16-ED1B28AF25B9}"/>
                  </a:ext>
                </a:extLst>
              </p:cNvPr>
              <p:cNvGrpSpPr/>
              <p:nvPr userDrawn="1"/>
            </p:nvGrpSpPr>
            <p:grpSpPr>
              <a:xfrm>
                <a:off x="-1908000" y="0"/>
                <a:ext cx="9017849" cy="7326001"/>
                <a:chOff x="-1908000" y="0"/>
                <a:chExt cx="9017849" cy="7326001"/>
              </a:xfrm>
            </p:grpSpPr>
            <p:sp>
              <p:nvSpPr>
                <p:cNvPr id="25" name="Regieanweisung // Hilfslinien">
                  <a:extLst>
                    <a:ext uri="{FF2B5EF4-FFF2-40B4-BE49-F238E27FC236}">
                      <a16:creationId xmlns:a16="http://schemas.microsoft.com/office/drawing/2014/main" id="{20EAD7C8-2449-4045-919D-3E33B2EA671F}"/>
                    </a:ext>
                  </a:extLst>
                </p:cNvPr>
                <p:cNvSpPr txBox="1"/>
                <p:nvPr userDrawn="1"/>
              </p:nvSpPr>
              <p:spPr>
                <a:xfrm rot="10800000" flipH="1" flipV="1">
                  <a:off x="2778727" y="6966000"/>
                  <a:ext cx="4331122" cy="36000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0" tIns="0" rIns="0" bIns="0" rtlCol="0" anchor="t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Hilfslinien anzeigen über Menu: </a:t>
                  </a:r>
                  <a:b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</a:b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Ansicht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Anzeigen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Haken bei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Führungslinien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setzen</a:t>
                  </a:r>
                </a:p>
              </p:txBody>
            </p:sp>
            <p:grpSp>
              <p:nvGrpSpPr>
                <p:cNvPr id="27" name="Gruppieren 26">
                  <a:extLst>
                    <a:ext uri="{FF2B5EF4-FFF2-40B4-BE49-F238E27FC236}">
                      <a16:creationId xmlns:a16="http://schemas.microsoft.com/office/drawing/2014/main" id="{75C2187A-86F7-0A4C-A315-798657208764}"/>
                    </a:ext>
                  </a:extLst>
                </p:cNvPr>
                <p:cNvGrpSpPr/>
                <p:nvPr userDrawn="1"/>
              </p:nvGrpSpPr>
              <p:grpSpPr>
                <a:xfrm>
                  <a:off x="-1908000" y="0"/>
                  <a:ext cx="1800000" cy="4348800"/>
                  <a:chOff x="-1908000" y="0"/>
                  <a:chExt cx="1800000" cy="4348800"/>
                </a:xfrm>
              </p:grpSpPr>
              <p:sp>
                <p:nvSpPr>
                  <p:cNvPr id="28" name="Regieanweisung // Allgemein">
                    <a:extLst>
                      <a:ext uri="{FF2B5EF4-FFF2-40B4-BE49-F238E27FC236}">
                        <a16:creationId xmlns:a16="http://schemas.microsoft.com/office/drawing/2014/main" id="{9DEDB3D4-E71B-194E-B61F-00DA6E3687F0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0"/>
                    <a:ext cx="1800000" cy="126047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0" rIns="0" bIns="0" rtlCol="0" anchor="ctr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Folie in Ursprungsform 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bringen über Menu: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Folien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Zurücksetzen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Wechsel des Folienlayouts 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im Menü über:</a:t>
                    </a:r>
                  </a:p>
                  <a:p>
                    <a:pPr marL="0" marR="0" lvl="0" indent="0" algn="r" defTabSz="86759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Folien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Layout</a:t>
                    </a:r>
                    <a:endParaRPr lang="de-DE" sz="1100" b="0" baseline="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9" name="Regieanweisung // Listenebenen">
                    <a:extLst>
                      <a:ext uri="{FF2B5EF4-FFF2-40B4-BE49-F238E27FC236}">
                        <a16:creationId xmlns:a16="http://schemas.microsoft.com/office/drawing/2014/main" id="{9672F6E0-1065-374A-9BDD-95901301AE73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1800000"/>
                    <a:ext cx="1800000" cy="72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1800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Wechsel der Textebene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im Menü über: 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Absatz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Listenebene </a:t>
                    </a:r>
                    <a:b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erhöhen/verringern</a:t>
                    </a:r>
                  </a:p>
                </p:txBody>
              </p:sp>
              <p:grpSp>
                <p:nvGrpSpPr>
                  <p:cNvPr id="30" name="Gruppieren 29">
                    <a:extLst>
                      <a:ext uri="{FF2B5EF4-FFF2-40B4-BE49-F238E27FC236}">
                        <a16:creationId xmlns:a16="http://schemas.microsoft.com/office/drawing/2014/main" id="{3D63B4CD-28CF-DB40-B4F3-76FF4018788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1659626" y="2628001"/>
                    <a:ext cx="864000" cy="792000"/>
                    <a:chOff x="-1659626" y="2628001"/>
                    <a:chExt cx="864000" cy="792000"/>
                  </a:xfrm>
                </p:grpSpPr>
                <p:sp>
                  <p:nvSpPr>
                    <p:cNvPr id="32" name="Listenebenen verringern">
                      <a:extLst>
                        <a:ext uri="{FF2B5EF4-FFF2-40B4-BE49-F238E27FC236}">
                          <a16:creationId xmlns:a16="http://schemas.microsoft.com/office/drawing/2014/main" id="{245112C2-8EE4-0E40-9083-B7756554D659}"/>
                        </a:ext>
                      </a:extLst>
                    </p:cNvPr>
                    <p:cNvSpPr txBox="1"/>
                    <p:nvPr userDrawn="1"/>
                  </p:nvSpPr>
                  <p:spPr>
                    <a:xfrm rot="10800000" flipH="1" flipV="1">
                      <a:off x="-1659626" y="3096001"/>
                      <a:ext cx="864000" cy="324000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vert="horz" wrap="square" lIns="0" tIns="0" rIns="0" bIns="0" rtlCol="0" anchor="ctr" anchorCtr="0">
                      <a:noAutofit/>
                    </a:bodyPr>
                    <a:lstStyle>
                      <a:defPPr>
                        <a:defRPr lang="de-DE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Listenebene verringern</a:t>
                      </a:r>
                    </a:p>
                  </p:txBody>
                </p:sp>
                <p:sp>
                  <p:nvSpPr>
                    <p:cNvPr id="33" name="Listenebenen erhöhen">
                      <a:extLst>
                        <a:ext uri="{FF2B5EF4-FFF2-40B4-BE49-F238E27FC236}">
                          <a16:creationId xmlns:a16="http://schemas.microsoft.com/office/drawing/2014/main" id="{EBBEB8B6-AF75-1844-9B35-856E870B9BC7}"/>
                        </a:ext>
                      </a:extLst>
                    </p:cNvPr>
                    <p:cNvSpPr txBox="1"/>
                    <p:nvPr userDrawn="1"/>
                  </p:nvSpPr>
                  <p:spPr>
                    <a:xfrm rot="10800000" flipH="1" flipV="1">
                      <a:off x="-1659626" y="2628001"/>
                      <a:ext cx="864000" cy="324000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vert="horz" wrap="square" lIns="0" tIns="0" rIns="0" bIns="0" rtlCol="0" anchor="ctr" anchorCtr="0">
                      <a:noAutofit/>
                    </a:bodyPr>
                    <a:lstStyle>
                      <a:defPPr>
                        <a:defRPr lang="de-DE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Listenebene erhöhen</a:t>
                      </a:r>
                    </a:p>
                  </p:txBody>
                </p:sp>
              </p:grpSp>
              <p:sp>
                <p:nvSpPr>
                  <p:cNvPr id="31" name="Regieanweisung // Listenebenen">
                    <a:extLst>
                      <a:ext uri="{FF2B5EF4-FFF2-40B4-BE49-F238E27FC236}">
                        <a16:creationId xmlns:a16="http://schemas.microsoft.com/office/drawing/2014/main" id="{E53BA5AE-420F-9448-BC83-8F5C851E040F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3628800"/>
                    <a:ext cx="1800000" cy="72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1800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Oder über Tab-Taste (verringern)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bzw. </a:t>
                    </a:r>
                    <a:r>
                      <a:rPr lang="de-DE" sz="1100" b="0" baseline="0" dirty="0" err="1">
                        <a:solidFill>
                          <a:srgbClr val="FF0000"/>
                        </a:solidFill>
                        <a:latin typeface="+mn-lt"/>
                      </a:rPr>
                      <a:t>Shift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+ Tab-Taste (erhöhen)</a:t>
                    </a:r>
                    <a:endParaRPr lang="de-DE" sz="1100" b="1" baseline="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</p:grpSp>
          </p:grpSp>
          <p:cxnSp>
            <p:nvCxnSpPr>
              <p:cNvPr id="24" name="Gerade Verbindung 23">
                <a:extLst>
                  <a:ext uri="{FF2B5EF4-FFF2-40B4-BE49-F238E27FC236}">
                    <a16:creationId xmlns:a16="http://schemas.microsoft.com/office/drawing/2014/main" id="{7D84AE25-2A5A-E74E-98D3-184AEC18A065}"/>
                  </a:ext>
                </a:extLst>
              </p:cNvPr>
              <p:cNvCxnSpPr/>
              <p:nvPr userDrawn="1"/>
            </p:nvCxnSpPr>
            <p:spPr>
              <a:xfrm>
                <a:off x="10019460" y="6229350"/>
                <a:ext cx="360000" cy="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Bild Listenebenen erhöhen">
            <a:extLst>
              <a:ext uri="{FF2B5EF4-FFF2-40B4-BE49-F238E27FC236}">
                <a16:creationId xmlns:a16="http://schemas.microsoft.com/office/drawing/2014/main" id="{2D3A61DC-EF0B-C746-9F33-100173C8A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5483" y="2627392"/>
            <a:ext cx="742602" cy="3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Bild Listenebenen verringern">
            <a:extLst>
              <a:ext uri="{FF2B5EF4-FFF2-40B4-BE49-F238E27FC236}">
                <a16:creationId xmlns:a16="http://schemas.microsoft.com/office/drawing/2014/main" id="{4B5F8414-BA58-434E-A6DE-EB0358C4B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5482" y="3095283"/>
            <a:ext cx="742602" cy="3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5444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163">
          <p15:clr>
            <a:srgbClr val="FBAE40"/>
          </p15:clr>
        </p15:guide>
        <p15:guide id="2" pos="3839">
          <p15:clr>
            <a:srgbClr val="FBAE40"/>
          </p15:clr>
        </p15:guide>
        <p15:guide id="3" pos="26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9" name="Bildplatzhalter 10"/>
          <p:cNvSpPr>
            <a:spLocks noGrp="1"/>
          </p:cNvSpPr>
          <p:nvPr>
            <p:ph type="pic" sz="quarter" idx="16" hasCustomPrompt="1"/>
          </p:nvPr>
        </p:nvSpPr>
        <p:spPr>
          <a:xfrm>
            <a:off x="930167" y="2131171"/>
            <a:ext cx="324042" cy="395908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 baseline="0"/>
            </a:lvl1pPr>
          </a:lstStyle>
          <a:p>
            <a:r>
              <a:rPr lang="de-DE" dirty="0"/>
              <a:t>    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8" hasCustomPrompt="1"/>
          </p:nvPr>
        </p:nvSpPr>
        <p:spPr>
          <a:xfrm>
            <a:off x="3603995" y="2131171"/>
            <a:ext cx="324042" cy="395908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r>
              <a:rPr lang="de-DE" dirty="0"/>
              <a:t>   </a:t>
            </a:r>
          </a:p>
        </p:txBody>
      </p:sp>
      <p:sp>
        <p:nvSpPr>
          <p:cNvPr id="16" name="Bildplatzhalter 10"/>
          <p:cNvSpPr>
            <a:spLocks noGrp="1"/>
          </p:cNvSpPr>
          <p:nvPr>
            <p:ph type="pic" sz="quarter" idx="20" hasCustomPrompt="1"/>
          </p:nvPr>
        </p:nvSpPr>
        <p:spPr>
          <a:xfrm>
            <a:off x="6272241" y="2131171"/>
            <a:ext cx="324042" cy="395908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r>
              <a:rPr lang="de-DE" dirty="0"/>
              <a:t>   </a:t>
            </a:r>
          </a:p>
        </p:txBody>
      </p:sp>
      <p:sp>
        <p:nvSpPr>
          <p:cNvPr id="21" name="Bildplatzhalter 10"/>
          <p:cNvSpPr>
            <a:spLocks noGrp="1"/>
          </p:cNvSpPr>
          <p:nvPr>
            <p:ph type="pic" sz="quarter" idx="25" hasCustomPrompt="1"/>
          </p:nvPr>
        </p:nvSpPr>
        <p:spPr>
          <a:xfrm>
            <a:off x="6272241" y="3574761"/>
            <a:ext cx="324042" cy="395908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r>
              <a:rPr lang="de-DE" dirty="0"/>
              <a:t>   </a:t>
            </a:r>
          </a:p>
        </p:txBody>
      </p:sp>
      <p:sp>
        <p:nvSpPr>
          <p:cNvPr id="22" name="Bildplatzhalter 10"/>
          <p:cNvSpPr>
            <a:spLocks noGrp="1"/>
          </p:cNvSpPr>
          <p:nvPr>
            <p:ph type="pic" sz="quarter" idx="26" hasCustomPrompt="1"/>
          </p:nvPr>
        </p:nvSpPr>
        <p:spPr>
          <a:xfrm>
            <a:off x="930167" y="3574761"/>
            <a:ext cx="324042" cy="395908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r>
              <a:rPr lang="de-DE" dirty="0"/>
              <a:t>     </a:t>
            </a:r>
          </a:p>
        </p:txBody>
      </p:sp>
      <p:sp>
        <p:nvSpPr>
          <p:cNvPr id="24" name="Bildplatzhalter 10"/>
          <p:cNvSpPr>
            <a:spLocks noGrp="1"/>
          </p:cNvSpPr>
          <p:nvPr>
            <p:ph type="pic" sz="quarter" idx="28" hasCustomPrompt="1"/>
          </p:nvPr>
        </p:nvSpPr>
        <p:spPr>
          <a:xfrm>
            <a:off x="3603995" y="3574761"/>
            <a:ext cx="324042" cy="395908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r>
              <a:rPr lang="de-DE" dirty="0"/>
              <a:t>    </a:t>
            </a:r>
          </a:p>
        </p:txBody>
      </p:sp>
      <p:sp>
        <p:nvSpPr>
          <p:cNvPr id="26" name="Bildplatzhalter 10"/>
          <p:cNvSpPr>
            <a:spLocks noGrp="1"/>
          </p:cNvSpPr>
          <p:nvPr>
            <p:ph type="pic" sz="quarter" idx="30" hasCustomPrompt="1"/>
          </p:nvPr>
        </p:nvSpPr>
        <p:spPr>
          <a:xfrm>
            <a:off x="6272241" y="5032424"/>
            <a:ext cx="324042" cy="395908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r>
              <a:rPr lang="de-DE" dirty="0"/>
              <a:t>    </a:t>
            </a:r>
          </a:p>
        </p:txBody>
      </p:sp>
      <p:sp>
        <p:nvSpPr>
          <p:cNvPr id="32" name="Bildplatzhalter 10"/>
          <p:cNvSpPr>
            <a:spLocks noGrp="1"/>
          </p:cNvSpPr>
          <p:nvPr>
            <p:ph type="pic" sz="quarter" idx="36" hasCustomPrompt="1"/>
          </p:nvPr>
        </p:nvSpPr>
        <p:spPr>
          <a:xfrm>
            <a:off x="930167" y="5032424"/>
            <a:ext cx="324042" cy="395908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4" name="Bildplatzhalter 10"/>
          <p:cNvSpPr>
            <a:spLocks noGrp="1"/>
          </p:cNvSpPr>
          <p:nvPr>
            <p:ph type="pic" sz="quarter" idx="38" hasCustomPrompt="1"/>
          </p:nvPr>
        </p:nvSpPr>
        <p:spPr>
          <a:xfrm>
            <a:off x="3603995" y="5032424"/>
            <a:ext cx="324042" cy="395908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r>
              <a:rPr lang="de-DE" dirty="0"/>
              <a:t>    </a:t>
            </a:r>
          </a:p>
        </p:txBody>
      </p:sp>
      <p:sp>
        <p:nvSpPr>
          <p:cNvPr id="2" name="Abgerundetes Rechteck 1"/>
          <p:cNvSpPr/>
          <p:nvPr/>
        </p:nvSpPr>
        <p:spPr>
          <a:xfrm>
            <a:off x="752994" y="2024602"/>
            <a:ext cx="2228690" cy="1225156"/>
          </a:xfrm>
          <a:prstGeom prst="roundRect">
            <a:avLst>
              <a:gd name="adj" fmla="val 803"/>
            </a:avLst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744" tIns="43373" rIns="86744" bIns="43373" rtlCol="0" anchor="ctr"/>
          <a:lstStyle/>
          <a:p>
            <a:pPr algn="ctr"/>
            <a:endParaRPr lang="de-DE" sz="180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374871" y="2162055"/>
            <a:ext cx="1519398" cy="416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2" name="Textplatzhalt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374871" y="3605643"/>
            <a:ext cx="1519398" cy="416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3" name="Textplatzhalter 7"/>
          <p:cNvSpPr>
            <a:spLocks noGrp="1"/>
          </p:cNvSpPr>
          <p:nvPr>
            <p:ph type="body" sz="quarter" idx="41" hasCustomPrompt="1"/>
          </p:nvPr>
        </p:nvSpPr>
        <p:spPr>
          <a:xfrm>
            <a:off x="1374871" y="5063308"/>
            <a:ext cx="1519398" cy="416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4" name="Textplatzhalter 7"/>
          <p:cNvSpPr>
            <a:spLocks noGrp="1"/>
          </p:cNvSpPr>
          <p:nvPr>
            <p:ph type="body" sz="quarter" idx="42" hasCustomPrompt="1"/>
          </p:nvPr>
        </p:nvSpPr>
        <p:spPr>
          <a:xfrm>
            <a:off x="4047812" y="5063308"/>
            <a:ext cx="1519398" cy="416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5" name="Textplatzhalt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715173" y="5063308"/>
            <a:ext cx="1519398" cy="416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6" name="Textplatzhalt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715173" y="3605643"/>
            <a:ext cx="1519398" cy="416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7" name="Textplatzhalter 7"/>
          <p:cNvSpPr>
            <a:spLocks noGrp="1"/>
          </p:cNvSpPr>
          <p:nvPr>
            <p:ph type="body" sz="quarter" idx="45" hasCustomPrompt="1"/>
          </p:nvPr>
        </p:nvSpPr>
        <p:spPr>
          <a:xfrm>
            <a:off x="4047812" y="3605643"/>
            <a:ext cx="1519398" cy="416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8" name="Textplatzhalt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047812" y="2162055"/>
            <a:ext cx="1519398" cy="416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9" name="Textplatzhalt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715173" y="2162055"/>
            <a:ext cx="1519398" cy="416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48" hasCustomPrompt="1"/>
          </p:nvPr>
        </p:nvSpPr>
        <p:spPr>
          <a:xfrm>
            <a:off x="930167" y="2661607"/>
            <a:ext cx="1962255" cy="4574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Funktion/Firma</a:t>
            </a:r>
          </a:p>
        </p:txBody>
      </p:sp>
      <p:sp>
        <p:nvSpPr>
          <p:cNvPr id="60" name="Textplatzhalt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3603993" y="2661053"/>
            <a:ext cx="1962255" cy="4584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Funktion/Firma</a:t>
            </a:r>
          </a:p>
        </p:txBody>
      </p:sp>
      <p:sp>
        <p:nvSpPr>
          <p:cNvPr id="61" name="Textplatzhalter 13"/>
          <p:cNvSpPr>
            <a:spLocks noGrp="1"/>
          </p:cNvSpPr>
          <p:nvPr>
            <p:ph type="body" sz="quarter" idx="50" hasCustomPrompt="1"/>
          </p:nvPr>
        </p:nvSpPr>
        <p:spPr>
          <a:xfrm>
            <a:off x="6272241" y="2661053"/>
            <a:ext cx="1962255" cy="4584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Funktion/Firma</a:t>
            </a:r>
          </a:p>
        </p:txBody>
      </p:sp>
      <p:sp>
        <p:nvSpPr>
          <p:cNvPr id="62" name="Textplatzhalter 13"/>
          <p:cNvSpPr>
            <a:spLocks noGrp="1"/>
          </p:cNvSpPr>
          <p:nvPr>
            <p:ph type="body" sz="quarter" idx="51" hasCustomPrompt="1"/>
          </p:nvPr>
        </p:nvSpPr>
        <p:spPr>
          <a:xfrm>
            <a:off x="6272241" y="4093668"/>
            <a:ext cx="1962255" cy="4784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Funktion/Firma</a:t>
            </a:r>
          </a:p>
        </p:txBody>
      </p:sp>
      <p:sp>
        <p:nvSpPr>
          <p:cNvPr id="63" name="Textplatzhalt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3603993" y="5551330"/>
            <a:ext cx="1962255" cy="4784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Funktion/Firma</a:t>
            </a:r>
          </a:p>
        </p:txBody>
      </p:sp>
      <p:sp>
        <p:nvSpPr>
          <p:cNvPr id="64" name="Textplatzhalt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3603993" y="4093668"/>
            <a:ext cx="1962255" cy="4784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Funktion/Firma</a:t>
            </a:r>
          </a:p>
        </p:txBody>
      </p:sp>
      <p:sp>
        <p:nvSpPr>
          <p:cNvPr id="65" name="Textplatzhalter 13"/>
          <p:cNvSpPr>
            <a:spLocks noGrp="1"/>
          </p:cNvSpPr>
          <p:nvPr>
            <p:ph type="body" sz="quarter" idx="54" hasCustomPrompt="1"/>
          </p:nvPr>
        </p:nvSpPr>
        <p:spPr>
          <a:xfrm>
            <a:off x="930167" y="4093668"/>
            <a:ext cx="1962255" cy="4784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Funktion/Firma</a:t>
            </a:r>
          </a:p>
        </p:txBody>
      </p:sp>
      <p:sp>
        <p:nvSpPr>
          <p:cNvPr id="66" name="Textplatzhalt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930167" y="5551330"/>
            <a:ext cx="1962255" cy="4784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Funktion/Firma</a:t>
            </a:r>
          </a:p>
        </p:txBody>
      </p:sp>
      <p:sp>
        <p:nvSpPr>
          <p:cNvPr id="67" name="Textplatzhalter 13"/>
          <p:cNvSpPr>
            <a:spLocks noGrp="1"/>
          </p:cNvSpPr>
          <p:nvPr>
            <p:ph type="body" sz="quarter" idx="56" hasCustomPrompt="1"/>
          </p:nvPr>
        </p:nvSpPr>
        <p:spPr>
          <a:xfrm>
            <a:off x="6272241" y="5551330"/>
            <a:ext cx="1962255" cy="4784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Funktion/Firma</a:t>
            </a:r>
          </a:p>
        </p:txBody>
      </p:sp>
      <p:sp>
        <p:nvSpPr>
          <p:cNvPr id="51" name="Abgerundetes Rechteck 50">
            <a:extLst>
              <a:ext uri="{FF2B5EF4-FFF2-40B4-BE49-F238E27FC236}">
                <a16:creationId xmlns:a16="http://schemas.microsoft.com/office/drawing/2014/main" id="{A31F27BF-921B-C747-8EA6-712D763C2168}"/>
              </a:ext>
            </a:extLst>
          </p:cNvPr>
          <p:cNvSpPr/>
          <p:nvPr/>
        </p:nvSpPr>
        <p:spPr>
          <a:xfrm>
            <a:off x="752994" y="3478312"/>
            <a:ext cx="2228690" cy="1225156"/>
          </a:xfrm>
          <a:prstGeom prst="roundRect">
            <a:avLst>
              <a:gd name="adj" fmla="val 803"/>
            </a:avLst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744" tIns="43373" rIns="86744" bIns="43373" rtlCol="0" anchor="ctr"/>
          <a:lstStyle/>
          <a:p>
            <a:pPr algn="ctr"/>
            <a:endParaRPr lang="de-DE" sz="1800"/>
          </a:p>
        </p:txBody>
      </p:sp>
      <p:sp>
        <p:nvSpPr>
          <p:cNvPr id="69" name="Abgerundetes Rechteck 68">
            <a:extLst>
              <a:ext uri="{FF2B5EF4-FFF2-40B4-BE49-F238E27FC236}">
                <a16:creationId xmlns:a16="http://schemas.microsoft.com/office/drawing/2014/main" id="{BF5E9D3B-5E9C-CA4A-A753-A9BD0F965108}"/>
              </a:ext>
            </a:extLst>
          </p:cNvPr>
          <p:cNvSpPr/>
          <p:nvPr/>
        </p:nvSpPr>
        <p:spPr>
          <a:xfrm>
            <a:off x="752994" y="4939514"/>
            <a:ext cx="2228690" cy="1225156"/>
          </a:xfrm>
          <a:prstGeom prst="roundRect">
            <a:avLst>
              <a:gd name="adj" fmla="val 803"/>
            </a:avLst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744" tIns="43373" rIns="86744" bIns="43373" rtlCol="0" anchor="ctr"/>
          <a:lstStyle/>
          <a:p>
            <a:pPr algn="ctr"/>
            <a:endParaRPr lang="de-DE" sz="1800"/>
          </a:p>
        </p:txBody>
      </p:sp>
      <p:sp>
        <p:nvSpPr>
          <p:cNvPr id="73" name="Abgerundetes Rechteck 72">
            <a:extLst>
              <a:ext uri="{FF2B5EF4-FFF2-40B4-BE49-F238E27FC236}">
                <a16:creationId xmlns:a16="http://schemas.microsoft.com/office/drawing/2014/main" id="{2FF6F5B6-C6D1-9C4B-9180-D4A24F598222}"/>
              </a:ext>
            </a:extLst>
          </p:cNvPr>
          <p:cNvSpPr/>
          <p:nvPr/>
        </p:nvSpPr>
        <p:spPr>
          <a:xfrm>
            <a:off x="3431035" y="2024602"/>
            <a:ext cx="2228690" cy="1225156"/>
          </a:xfrm>
          <a:prstGeom prst="roundRect">
            <a:avLst>
              <a:gd name="adj" fmla="val 803"/>
            </a:avLst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744" tIns="43373" rIns="86744" bIns="43373" rtlCol="0" anchor="ctr"/>
          <a:lstStyle/>
          <a:p>
            <a:pPr algn="ctr"/>
            <a:endParaRPr lang="de-DE" sz="1800"/>
          </a:p>
        </p:txBody>
      </p:sp>
      <p:sp>
        <p:nvSpPr>
          <p:cNvPr id="74" name="Abgerundetes Rechteck 73">
            <a:extLst>
              <a:ext uri="{FF2B5EF4-FFF2-40B4-BE49-F238E27FC236}">
                <a16:creationId xmlns:a16="http://schemas.microsoft.com/office/drawing/2014/main" id="{C91C4466-6CDE-3F40-814F-719A8036BE3D}"/>
              </a:ext>
            </a:extLst>
          </p:cNvPr>
          <p:cNvSpPr/>
          <p:nvPr/>
        </p:nvSpPr>
        <p:spPr>
          <a:xfrm>
            <a:off x="3431035" y="3478312"/>
            <a:ext cx="2228690" cy="1225156"/>
          </a:xfrm>
          <a:prstGeom prst="roundRect">
            <a:avLst>
              <a:gd name="adj" fmla="val 803"/>
            </a:avLst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744" tIns="43373" rIns="86744" bIns="43373" rtlCol="0" anchor="ctr"/>
          <a:lstStyle/>
          <a:p>
            <a:pPr algn="ctr"/>
            <a:endParaRPr lang="de-DE" sz="1800"/>
          </a:p>
        </p:txBody>
      </p:sp>
      <p:sp>
        <p:nvSpPr>
          <p:cNvPr id="75" name="Abgerundetes Rechteck 74">
            <a:extLst>
              <a:ext uri="{FF2B5EF4-FFF2-40B4-BE49-F238E27FC236}">
                <a16:creationId xmlns:a16="http://schemas.microsoft.com/office/drawing/2014/main" id="{7D2D126F-D2F4-4C43-AA29-92A4542FC50C}"/>
              </a:ext>
            </a:extLst>
          </p:cNvPr>
          <p:cNvSpPr/>
          <p:nvPr/>
        </p:nvSpPr>
        <p:spPr>
          <a:xfrm>
            <a:off x="3431035" y="4939514"/>
            <a:ext cx="2228690" cy="1225156"/>
          </a:xfrm>
          <a:prstGeom prst="roundRect">
            <a:avLst>
              <a:gd name="adj" fmla="val 803"/>
            </a:avLst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744" tIns="43373" rIns="86744" bIns="43373" rtlCol="0" anchor="ctr"/>
          <a:lstStyle/>
          <a:p>
            <a:pPr algn="ctr"/>
            <a:endParaRPr lang="de-DE" sz="1800"/>
          </a:p>
        </p:txBody>
      </p:sp>
      <p:sp>
        <p:nvSpPr>
          <p:cNvPr id="79" name="Abgerundetes Rechteck 78">
            <a:extLst>
              <a:ext uri="{FF2B5EF4-FFF2-40B4-BE49-F238E27FC236}">
                <a16:creationId xmlns:a16="http://schemas.microsoft.com/office/drawing/2014/main" id="{F5C5D4F8-4266-D749-8485-8F22867BA4C8}"/>
              </a:ext>
            </a:extLst>
          </p:cNvPr>
          <p:cNvSpPr/>
          <p:nvPr/>
        </p:nvSpPr>
        <p:spPr>
          <a:xfrm>
            <a:off x="6096000" y="2024602"/>
            <a:ext cx="2228690" cy="1225156"/>
          </a:xfrm>
          <a:prstGeom prst="roundRect">
            <a:avLst>
              <a:gd name="adj" fmla="val 803"/>
            </a:avLst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744" tIns="43373" rIns="86744" bIns="43373" rtlCol="0" anchor="ctr"/>
          <a:lstStyle/>
          <a:p>
            <a:pPr algn="ctr"/>
            <a:endParaRPr lang="de-DE" sz="1800"/>
          </a:p>
        </p:txBody>
      </p:sp>
      <p:sp>
        <p:nvSpPr>
          <p:cNvPr id="80" name="Abgerundetes Rechteck 79">
            <a:extLst>
              <a:ext uri="{FF2B5EF4-FFF2-40B4-BE49-F238E27FC236}">
                <a16:creationId xmlns:a16="http://schemas.microsoft.com/office/drawing/2014/main" id="{2BD4F0F3-E8F7-0649-9A7E-86DA04A3338B}"/>
              </a:ext>
            </a:extLst>
          </p:cNvPr>
          <p:cNvSpPr/>
          <p:nvPr/>
        </p:nvSpPr>
        <p:spPr>
          <a:xfrm>
            <a:off x="6096000" y="3478312"/>
            <a:ext cx="2228690" cy="1225156"/>
          </a:xfrm>
          <a:prstGeom prst="roundRect">
            <a:avLst>
              <a:gd name="adj" fmla="val 803"/>
            </a:avLst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744" tIns="43373" rIns="86744" bIns="43373" rtlCol="0" anchor="ctr"/>
          <a:lstStyle/>
          <a:p>
            <a:pPr algn="ctr"/>
            <a:endParaRPr lang="de-DE" sz="1800"/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17B635F-467B-0E42-A966-04DBD34D8488}"/>
              </a:ext>
            </a:extLst>
          </p:cNvPr>
          <p:cNvSpPr/>
          <p:nvPr/>
        </p:nvSpPr>
        <p:spPr>
          <a:xfrm>
            <a:off x="6096000" y="4939514"/>
            <a:ext cx="2228690" cy="1225156"/>
          </a:xfrm>
          <a:prstGeom prst="roundRect">
            <a:avLst>
              <a:gd name="adj" fmla="val 803"/>
            </a:avLst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744" tIns="43373" rIns="86744" bIns="43373" rtlCol="0" anchor="ctr"/>
          <a:lstStyle/>
          <a:p>
            <a:pPr algn="ctr"/>
            <a:endParaRPr lang="de-DE" sz="1800"/>
          </a:p>
        </p:txBody>
      </p:sp>
      <p:sp>
        <p:nvSpPr>
          <p:cNvPr id="102" name="Bildplatzhalter 10">
            <a:extLst>
              <a:ext uri="{FF2B5EF4-FFF2-40B4-BE49-F238E27FC236}">
                <a16:creationId xmlns:a16="http://schemas.microsoft.com/office/drawing/2014/main" id="{C460FB35-A0C8-B042-8DDB-88D26952379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940837" y="2131171"/>
            <a:ext cx="324042" cy="395908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r>
              <a:rPr lang="de-DE" dirty="0"/>
              <a:t>   </a:t>
            </a:r>
          </a:p>
        </p:txBody>
      </p:sp>
      <p:sp>
        <p:nvSpPr>
          <p:cNvPr id="103" name="Bildplatzhalter 10">
            <a:extLst>
              <a:ext uri="{FF2B5EF4-FFF2-40B4-BE49-F238E27FC236}">
                <a16:creationId xmlns:a16="http://schemas.microsoft.com/office/drawing/2014/main" id="{8A551D3C-E2C2-CA4D-B0FF-C8A74B220E2B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940837" y="3574761"/>
            <a:ext cx="324042" cy="395908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r>
              <a:rPr lang="de-DE" dirty="0"/>
              <a:t>   </a:t>
            </a:r>
          </a:p>
        </p:txBody>
      </p:sp>
      <p:sp>
        <p:nvSpPr>
          <p:cNvPr id="104" name="Bildplatzhalter 10">
            <a:extLst>
              <a:ext uri="{FF2B5EF4-FFF2-40B4-BE49-F238E27FC236}">
                <a16:creationId xmlns:a16="http://schemas.microsoft.com/office/drawing/2014/main" id="{87452C94-D306-964D-85F8-01DFAC281EB3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940837" y="5032424"/>
            <a:ext cx="324042" cy="395908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r>
              <a:rPr lang="de-DE" dirty="0"/>
              <a:t>    </a:t>
            </a:r>
          </a:p>
        </p:txBody>
      </p:sp>
      <p:sp>
        <p:nvSpPr>
          <p:cNvPr id="105" name="Textplatzhalter 7">
            <a:extLst>
              <a:ext uri="{FF2B5EF4-FFF2-40B4-BE49-F238E27FC236}">
                <a16:creationId xmlns:a16="http://schemas.microsoft.com/office/drawing/2014/main" id="{CEE3FFEF-F4F5-B142-BEE9-BB71F3B7C00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83769" y="5063308"/>
            <a:ext cx="1519398" cy="416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06" name="Textplatzhalter 7">
            <a:extLst>
              <a:ext uri="{FF2B5EF4-FFF2-40B4-BE49-F238E27FC236}">
                <a16:creationId xmlns:a16="http://schemas.microsoft.com/office/drawing/2014/main" id="{6469849F-E8E2-F54B-B3A3-B9C7D01A61F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383769" y="3605643"/>
            <a:ext cx="1519398" cy="416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07" name="Textplatzhalter 7">
            <a:extLst>
              <a:ext uri="{FF2B5EF4-FFF2-40B4-BE49-F238E27FC236}">
                <a16:creationId xmlns:a16="http://schemas.microsoft.com/office/drawing/2014/main" id="{272D20F4-D52D-7544-9924-D217691B1B2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383769" y="2162055"/>
            <a:ext cx="1519398" cy="416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08" name="Textplatzhalter 13">
            <a:extLst>
              <a:ext uri="{FF2B5EF4-FFF2-40B4-BE49-F238E27FC236}">
                <a16:creationId xmlns:a16="http://schemas.microsoft.com/office/drawing/2014/main" id="{72C9BA36-3772-7645-A346-4BF976B4CD2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940837" y="2661053"/>
            <a:ext cx="1962255" cy="4584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Funktion/Firma</a:t>
            </a:r>
          </a:p>
        </p:txBody>
      </p:sp>
      <p:sp>
        <p:nvSpPr>
          <p:cNvPr id="109" name="Textplatzhalter 13">
            <a:extLst>
              <a:ext uri="{FF2B5EF4-FFF2-40B4-BE49-F238E27FC236}">
                <a16:creationId xmlns:a16="http://schemas.microsoft.com/office/drawing/2014/main" id="{A4EAB112-5A57-9645-976A-5A8B5578C0C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940837" y="4093668"/>
            <a:ext cx="1962255" cy="4784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Funktion/Firma</a:t>
            </a:r>
          </a:p>
        </p:txBody>
      </p:sp>
      <p:sp>
        <p:nvSpPr>
          <p:cNvPr id="110" name="Textplatzhalter 13">
            <a:extLst>
              <a:ext uri="{FF2B5EF4-FFF2-40B4-BE49-F238E27FC236}">
                <a16:creationId xmlns:a16="http://schemas.microsoft.com/office/drawing/2014/main" id="{E33BCA5F-0061-354C-852F-7E1F7A32CE7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940837" y="5551330"/>
            <a:ext cx="1962255" cy="4784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Funktion/Firma</a:t>
            </a:r>
          </a:p>
        </p:txBody>
      </p:sp>
      <p:sp>
        <p:nvSpPr>
          <p:cNvPr id="111" name="Abgerundetes Rechteck 110">
            <a:extLst>
              <a:ext uri="{FF2B5EF4-FFF2-40B4-BE49-F238E27FC236}">
                <a16:creationId xmlns:a16="http://schemas.microsoft.com/office/drawing/2014/main" id="{12E582C0-B6ED-E649-B1D6-3846CD1F465C}"/>
              </a:ext>
            </a:extLst>
          </p:cNvPr>
          <p:cNvSpPr/>
          <p:nvPr/>
        </p:nvSpPr>
        <p:spPr>
          <a:xfrm>
            <a:off x="8764596" y="2024602"/>
            <a:ext cx="2228690" cy="1225156"/>
          </a:xfrm>
          <a:prstGeom prst="roundRect">
            <a:avLst>
              <a:gd name="adj" fmla="val 803"/>
            </a:avLst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744" tIns="43373" rIns="86744" bIns="43373" rtlCol="0" anchor="ctr"/>
          <a:lstStyle/>
          <a:p>
            <a:pPr algn="ctr"/>
            <a:endParaRPr lang="de-DE" sz="1800"/>
          </a:p>
        </p:txBody>
      </p:sp>
      <p:sp>
        <p:nvSpPr>
          <p:cNvPr id="112" name="Abgerundetes Rechteck 111">
            <a:extLst>
              <a:ext uri="{FF2B5EF4-FFF2-40B4-BE49-F238E27FC236}">
                <a16:creationId xmlns:a16="http://schemas.microsoft.com/office/drawing/2014/main" id="{EBAAD57C-A3F8-F343-948C-64BD0AD4595C}"/>
              </a:ext>
            </a:extLst>
          </p:cNvPr>
          <p:cNvSpPr/>
          <p:nvPr/>
        </p:nvSpPr>
        <p:spPr>
          <a:xfrm>
            <a:off x="8764596" y="3478312"/>
            <a:ext cx="2228690" cy="1225156"/>
          </a:xfrm>
          <a:prstGeom prst="roundRect">
            <a:avLst>
              <a:gd name="adj" fmla="val 803"/>
            </a:avLst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744" tIns="43373" rIns="86744" bIns="43373" rtlCol="0" anchor="ctr"/>
          <a:lstStyle/>
          <a:p>
            <a:pPr algn="ctr"/>
            <a:endParaRPr lang="de-DE" sz="1800"/>
          </a:p>
        </p:txBody>
      </p:sp>
      <p:sp>
        <p:nvSpPr>
          <p:cNvPr id="113" name="Abgerundetes Rechteck 112">
            <a:extLst>
              <a:ext uri="{FF2B5EF4-FFF2-40B4-BE49-F238E27FC236}">
                <a16:creationId xmlns:a16="http://schemas.microsoft.com/office/drawing/2014/main" id="{3D989129-8357-E748-9BE0-1AE655A91184}"/>
              </a:ext>
            </a:extLst>
          </p:cNvPr>
          <p:cNvSpPr/>
          <p:nvPr/>
        </p:nvSpPr>
        <p:spPr>
          <a:xfrm>
            <a:off x="8764596" y="4939514"/>
            <a:ext cx="2228690" cy="1225156"/>
          </a:xfrm>
          <a:prstGeom prst="roundRect">
            <a:avLst>
              <a:gd name="adj" fmla="val 803"/>
            </a:avLst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744" tIns="43373" rIns="86744" bIns="43373" rtlCol="0" anchor="ctr"/>
          <a:lstStyle/>
          <a:p>
            <a:pPr algn="ctr"/>
            <a:endParaRPr lang="de-DE" sz="18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1CB12A1-4B2E-5442-A39D-BEEBFCC961EA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CFE7A5FE-FF41-AC42-BA0F-0F3A491CC1E3}" type="datetime1">
              <a:rPr lang="de-DE" smtClean="0"/>
              <a:t>19.03.2025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C9819E-2B73-D349-81F5-B8B765F8DED6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/>
          <a:p>
            <a:fld id="{5ED417A9-ED1B-4EBF-A0BA-6406A120CB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6896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2161">
          <p15:clr>
            <a:srgbClr val="FBAE40"/>
          </p15:clr>
        </p15:guide>
        <p15:guide id="4" pos="5518">
          <p15:clr>
            <a:srgbClr val="FBAE40"/>
          </p15:clr>
        </p15:guide>
        <p15:guide id="5" pos="483">
          <p15:clr>
            <a:srgbClr val="FBAE40"/>
          </p15:clr>
        </p15:guide>
        <p15:guide id="6" pos="719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9" name="Bildplatzhalter 10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930161" y="2131171"/>
            <a:ext cx="677548" cy="827808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 baseline="0"/>
            </a:lvl1pPr>
          </a:lstStyle>
          <a:p>
            <a:r>
              <a:rPr lang="de-DE" dirty="0"/>
              <a:t>    </a:t>
            </a:r>
          </a:p>
        </p:txBody>
      </p:sp>
      <p:sp>
        <p:nvSpPr>
          <p:cNvPr id="11" name="Bildplatzhalter 10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663853" y="2131171"/>
            <a:ext cx="677548" cy="827808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r>
              <a:rPr lang="de-DE" dirty="0"/>
              <a:t>   </a:t>
            </a:r>
          </a:p>
        </p:txBody>
      </p:sp>
      <p:sp>
        <p:nvSpPr>
          <p:cNvPr id="16" name="Bildplatzhalter 10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8360738" y="2131171"/>
            <a:ext cx="677548" cy="827808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r>
              <a:rPr lang="de-DE" dirty="0"/>
              <a:t>   </a:t>
            </a:r>
          </a:p>
        </p:txBody>
      </p:sp>
      <p:sp>
        <p:nvSpPr>
          <p:cNvPr id="21" name="Bildplatzhalter 10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8360738" y="3574761"/>
            <a:ext cx="677548" cy="827808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r>
              <a:rPr lang="de-DE" dirty="0"/>
              <a:t>   </a:t>
            </a:r>
          </a:p>
        </p:txBody>
      </p:sp>
      <p:sp>
        <p:nvSpPr>
          <p:cNvPr id="22" name="Bildplatzhalter 10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30161" y="3574761"/>
            <a:ext cx="677548" cy="827808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r>
              <a:rPr lang="de-DE" dirty="0"/>
              <a:t>     </a:t>
            </a:r>
          </a:p>
        </p:txBody>
      </p:sp>
      <p:sp>
        <p:nvSpPr>
          <p:cNvPr id="24" name="Bildplatzhalter 10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4663853" y="3574761"/>
            <a:ext cx="677548" cy="827808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r>
              <a:rPr lang="de-DE" dirty="0"/>
              <a:t>    </a:t>
            </a:r>
          </a:p>
        </p:txBody>
      </p:sp>
      <p:sp>
        <p:nvSpPr>
          <p:cNvPr id="26" name="Bildplatzhalter 10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8360738" y="5032424"/>
            <a:ext cx="677548" cy="827808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r>
              <a:rPr lang="de-DE" dirty="0"/>
              <a:t>    </a:t>
            </a:r>
          </a:p>
        </p:txBody>
      </p:sp>
      <p:sp>
        <p:nvSpPr>
          <p:cNvPr id="32" name="Bildplatzhalter 10"/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930161" y="5032424"/>
            <a:ext cx="677548" cy="827808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4" name="Bildplatzhalter 10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663853" y="5032424"/>
            <a:ext cx="677548" cy="827808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r>
              <a:rPr lang="de-DE" dirty="0"/>
              <a:t>    </a:t>
            </a:r>
          </a:p>
        </p:txBody>
      </p:sp>
      <p:sp>
        <p:nvSpPr>
          <p:cNvPr id="2" name="Abgerundetes Rechteck 1"/>
          <p:cNvSpPr/>
          <p:nvPr/>
        </p:nvSpPr>
        <p:spPr>
          <a:xfrm>
            <a:off x="752992" y="2024602"/>
            <a:ext cx="3240422" cy="1225156"/>
          </a:xfrm>
          <a:prstGeom prst="roundRect">
            <a:avLst>
              <a:gd name="adj" fmla="val 803"/>
            </a:avLst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744" tIns="43373" rIns="86744" bIns="43373" rtlCol="0" anchor="ctr"/>
          <a:lstStyle/>
          <a:p>
            <a:pPr algn="ctr"/>
            <a:endParaRPr lang="de-DE" sz="180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753294" y="2162055"/>
            <a:ext cx="2079739" cy="416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2" name="Textplatzhalt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753294" y="3605643"/>
            <a:ext cx="2079739" cy="416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3" name="Textplatzhalter 7"/>
          <p:cNvSpPr>
            <a:spLocks noGrp="1"/>
          </p:cNvSpPr>
          <p:nvPr>
            <p:ph type="body" sz="quarter" idx="41" hasCustomPrompt="1"/>
          </p:nvPr>
        </p:nvSpPr>
        <p:spPr>
          <a:xfrm>
            <a:off x="1753294" y="5063308"/>
            <a:ext cx="2079739" cy="416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4" name="Textplatzhalter 7"/>
          <p:cNvSpPr>
            <a:spLocks noGrp="1"/>
          </p:cNvSpPr>
          <p:nvPr>
            <p:ph type="body" sz="quarter" idx="42" hasCustomPrompt="1"/>
          </p:nvPr>
        </p:nvSpPr>
        <p:spPr>
          <a:xfrm>
            <a:off x="5486099" y="5063308"/>
            <a:ext cx="2079739" cy="416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5" name="Textplatzhalter 7"/>
          <p:cNvSpPr>
            <a:spLocks noGrp="1"/>
          </p:cNvSpPr>
          <p:nvPr>
            <p:ph type="body" sz="quarter" idx="43" hasCustomPrompt="1"/>
          </p:nvPr>
        </p:nvSpPr>
        <p:spPr>
          <a:xfrm>
            <a:off x="9182100" y="5063308"/>
            <a:ext cx="2079739" cy="416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6" name="Textplatzhalter 7"/>
          <p:cNvSpPr>
            <a:spLocks noGrp="1"/>
          </p:cNvSpPr>
          <p:nvPr>
            <p:ph type="body" sz="quarter" idx="44" hasCustomPrompt="1"/>
          </p:nvPr>
        </p:nvSpPr>
        <p:spPr>
          <a:xfrm>
            <a:off x="9182100" y="3605643"/>
            <a:ext cx="2079739" cy="416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7" name="Textplatzhalter 7"/>
          <p:cNvSpPr>
            <a:spLocks noGrp="1"/>
          </p:cNvSpPr>
          <p:nvPr>
            <p:ph type="body" sz="quarter" idx="45" hasCustomPrompt="1"/>
          </p:nvPr>
        </p:nvSpPr>
        <p:spPr>
          <a:xfrm>
            <a:off x="5486099" y="3605643"/>
            <a:ext cx="2079739" cy="416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8" name="Textplatzhalter 7"/>
          <p:cNvSpPr>
            <a:spLocks noGrp="1"/>
          </p:cNvSpPr>
          <p:nvPr>
            <p:ph type="body" sz="quarter" idx="46" hasCustomPrompt="1"/>
          </p:nvPr>
        </p:nvSpPr>
        <p:spPr>
          <a:xfrm>
            <a:off x="5486099" y="2162055"/>
            <a:ext cx="2079739" cy="416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9" name="Textplatzhalter 7"/>
          <p:cNvSpPr>
            <a:spLocks noGrp="1"/>
          </p:cNvSpPr>
          <p:nvPr>
            <p:ph type="body" sz="quarter" idx="47" hasCustomPrompt="1"/>
          </p:nvPr>
        </p:nvSpPr>
        <p:spPr>
          <a:xfrm>
            <a:off x="9182100" y="2162055"/>
            <a:ext cx="2079739" cy="416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accent4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48" hasCustomPrompt="1"/>
          </p:nvPr>
        </p:nvSpPr>
        <p:spPr>
          <a:xfrm>
            <a:off x="1751522" y="2661607"/>
            <a:ext cx="2079738" cy="4574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50" b="0" i="0" u="none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Funktion/Firma</a:t>
            </a:r>
          </a:p>
        </p:txBody>
      </p:sp>
      <p:sp>
        <p:nvSpPr>
          <p:cNvPr id="60" name="Textplatzhalt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5485212" y="2661053"/>
            <a:ext cx="2079738" cy="4584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50" b="0" i="0" u="none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Funktion/Firma</a:t>
            </a:r>
          </a:p>
        </p:txBody>
      </p:sp>
      <p:sp>
        <p:nvSpPr>
          <p:cNvPr id="61" name="Textplatzhalter 13"/>
          <p:cNvSpPr>
            <a:spLocks noGrp="1"/>
          </p:cNvSpPr>
          <p:nvPr>
            <p:ph type="body" sz="quarter" idx="50" hasCustomPrompt="1"/>
          </p:nvPr>
        </p:nvSpPr>
        <p:spPr>
          <a:xfrm>
            <a:off x="9182100" y="2661053"/>
            <a:ext cx="2079738" cy="4584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50" b="0" i="0" u="none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Funktion/Firma</a:t>
            </a:r>
          </a:p>
        </p:txBody>
      </p:sp>
      <p:sp>
        <p:nvSpPr>
          <p:cNvPr id="62" name="Textplatzhalter 13"/>
          <p:cNvSpPr>
            <a:spLocks noGrp="1"/>
          </p:cNvSpPr>
          <p:nvPr>
            <p:ph type="body" sz="quarter" idx="51" hasCustomPrompt="1"/>
          </p:nvPr>
        </p:nvSpPr>
        <p:spPr>
          <a:xfrm>
            <a:off x="9182100" y="4093668"/>
            <a:ext cx="2079738" cy="4784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50" b="0" i="0" u="none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Funktion/Firma</a:t>
            </a:r>
          </a:p>
        </p:txBody>
      </p:sp>
      <p:sp>
        <p:nvSpPr>
          <p:cNvPr id="63" name="Textplatzhalt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5485212" y="5551330"/>
            <a:ext cx="2079738" cy="4784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50" b="0" i="0" u="none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Funktion/Firma</a:t>
            </a:r>
          </a:p>
        </p:txBody>
      </p:sp>
      <p:sp>
        <p:nvSpPr>
          <p:cNvPr id="64" name="Textplatzhalt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5485212" y="4093668"/>
            <a:ext cx="2079738" cy="4784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50" b="0" i="0" u="none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Funktion/Firma</a:t>
            </a:r>
          </a:p>
        </p:txBody>
      </p:sp>
      <p:sp>
        <p:nvSpPr>
          <p:cNvPr id="65" name="Textplatzhalter 13"/>
          <p:cNvSpPr>
            <a:spLocks noGrp="1"/>
          </p:cNvSpPr>
          <p:nvPr>
            <p:ph type="body" sz="quarter" idx="54" hasCustomPrompt="1"/>
          </p:nvPr>
        </p:nvSpPr>
        <p:spPr>
          <a:xfrm>
            <a:off x="1751522" y="4093668"/>
            <a:ext cx="2079738" cy="4784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50" b="0" i="0" u="none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Funktion/Firma</a:t>
            </a:r>
          </a:p>
        </p:txBody>
      </p:sp>
      <p:sp>
        <p:nvSpPr>
          <p:cNvPr id="66" name="Textplatzhalt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1751522" y="5551330"/>
            <a:ext cx="2079738" cy="4784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50" b="0" i="0" u="none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Funktion/Firma</a:t>
            </a:r>
          </a:p>
        </p:txBody>
      </p:sp>
      <p:sp>
        <p:nvSpPr>
          <p:cNvPr id="67" name="Textplatzhalter 13"/>
          <p:cNvSpPr>
            <a:spLocks noGrp="1"/>
          </p:cNvSpPr>
          <p:nvPr>
            <p:ph type="body" sz="quarter" idx="56" hasCustomPrompt="1"/>
          </p:nvPr>
        </p:nvSpPr>
        <p:spPr>
          <a:xfrm>
            <a:off x="9182100" y="5551330"/>
            <a:ext cx="2079738" cy="4784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50" b="0" i="0" u="none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u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Funktion/Firma</a:t>
            </a:r>
          </a:p>
        </p:txBody>
      </p:sp>
      <p:sp>
        <p:nvSpPr>
          <p:cNvPr id="51" name="Abgerundetes Rechteck 50">
            <a:extLst>
              <a:ext uri="{FF2B5EF4-FFF2-40B4-BE49-F238E27FC236}">
                <a16:creationId xmlns:a16="http://schemas.microsoft.com/office/drawing/2014/main" id="{A31F27BF-921B-C747-8EA6-712D763C2168}"/>
              </a:ext>
            </a:extLst>
          </p:cNvPr>
          <p:cNvSpPr/>
          <p:nvPr/>
        </p:nvSpPr>
        <p:spPr>
          <a:xfrm>
            <a:off x="752992" y="3478312"/>
            <a:ext cx="3240422" cy="1225156"/>
          </a:xfrm>
          <a:prstGeom prst="roundRect">
            <a:avLst>
              <a:gd name="adj" fmla="val 803"/>
            </a:avLst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744" tIns="43373" rIns="86744" bIns="43373" rtlCol="0" anchor="ctr"/>
          <a:lstStyle/>
          <a:p>
            <a:pPr algn="ctr"/>
            <a:endParaRPr lang="de-DE" sz="1800"/>
          </a:p>
        </p:txBody>
      </p:sp>
      <p:sp>
        <p:nvSpPr>
          <p:cNvPr id="69" name="Abgerundetes Rechteck 68">
            <a:extLst>
              <a:ext uri="{FF2B5EF4-FFF2-40B4-BE49-F238E27FC236}">
                <a16:creationId xmlns:a16="http://schemas.microsoft.com/office/drawing/2014/main" id="{BF5E9D3B-5E9C-CA4A-A753-A9BD0F965108}"/>
              </a:ext>
            </a:extLst>
          </p:cNvPr>
          <p:cNvSpPr/>
          <p:nvPr/>
        </p:nvSpPr>
        <p:spPr>
          <a:xfrm>
            <a:off x="752992" y="4939514"/>
            <a:ext cx="3240422" cy="1225156"/>
          </a:xfrm>
          <a:prstGeom prst="roundRect">
            <a:avLst>
              <a:gd name="adj" fmla="val 803"/>
            </a:avLst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744" tIns="43373" rIns="86744" bIns="43373" rtlCol="0" anchor="ctr"/>
          <a:lstStyle/>
          <a:p>
            <a:pPr algn="ctr"/>
            <a:endParaRPr lang="de-DE" sz="1800"/>
          </a:p>
        </p:txBody>
      </p:sp>
      <p:sp>
        <p:nvSpPr>
          <p:cNvPr id="73" name="Abgerundetes Rechteck 72">
            <a:extLst>
              <a:ext uri="{FF2B5EF4-FFF2-40B4-BE49-F238E27FC236}">
                <a16:creationId xmlns:a16="http://schemas.microsoft.com/office/drawing/2014/main" id="{2FF6F5B6-C6D1-9C4B-9180-D4A24F598222}"/>
              </a:ext>
            </a:extLst>
          </p:cNvPr>
          <p:cNvSpPr/>
          <p:nvPr/>
        </p:nvSpPr>
        <p:spPr>
          <a:xfrm>
            <a:off x="4490898" y="2024602"/>
            <a:ext cx="3240422" cy="1225156"/>
          </a:xfrm>
          <a:prstGeom prst="roundRect">
            <a:avLst>
              <a:gd name="adj" fmla="val 803"/>
            </a:avLst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744" tIns="43373" rIns="86744" bIns="43373" rtlCol="0" anchor="ctr"/>
          <a:lstStyle/>
          <a:p>
            <a:pPr algn="ctr"/>
            <a:endParaRPr lang="de-DE" sz="1800"/>
          </a:p>
        </p:txBody>
      </p:sp>
      <p:sp>
        <p:nvSpPr>
          <p:cNvPr id="74" name="Abgerundetes Rechteck 73">
            <a:extLst>
              <a:ext uri="{FF2B5EF4-FFF2-40B4-BE49-F238E27FC236}">
                <a16:creationId xmlns:a16="http://schemas.microsoft.com/office/drawing/2014/main" id="{C91C4466-6CDE-3F40-814F-719A8036BE3D}"/>
              </a:ext>
            </a:extLst>
          </p:cNvPr>
          <p:cNvSpPr/>
          <p:nvPr/>
        </p:nvSpPr>
        <p:spPr>
          <a:xfrm>
            <a:off x="4490898" y="3478312"/>
            <a:ext cx="3240422" cy="1225156"/>
          </a:xfrm>
          <a:prstGeom prst="roundRect">
            <a:avLst>
              <a:gd name="adj" fmla="val 803"/>
            </a:avLst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744" tIns="43373" rIns="86744" bIns="43373" rtlCol="0" anchor="ctr"/>
          <a:lstStyle/>
          <a:p>
            <a:pPr algn="ctr"/>
            <a:endParaRPr lang="de-DE" sz="1800"/>
          </a:p>
        </p:txBody>
      </p:sp>
      <p:sp>
        <p:nvSpPr>
          <p:cNvPr id="75" name="Abgerundetes Rechteck 74">
            <a:extLst>
              <a:ext uri="{FF2B5EF4-FFF2-40B4-BE49-F238E27FC236}">
                <a16:creationId xmlns:a16="http://schemas.microsoft.com/office/drawing/2014/main" id="{7D2D126F-D2F4-4C43-AA29-92A4542FC50C}"/>
              </a:ext>
            </a:extLst>
          </p:cNvPr>
          <p:cNvSpPr/>
          <p:nvPr/>
        </p:nvSpPr>
        <p:spPr>
          <a:xfrm>
            <a:off x="4490898" y="4939514"/>
            <a:ext cx="3240422" cy="1225156"/>
          </a:xfrm>
          <a:prstGeom prst="roundRect">
            <a:avLst>
              <a:gd name="adj" fmla="val 803"/>
            </a:avLst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744" tIns="43373" rIns="86744" bIns="43373" rtlCol="0" anchor="ctr"/>
          <a:lstStyle/>
          <a:p>
            <a:pPr algn="ctr"/>
            <a:endParaRPr lang="de-DE" sz="1800"/>
          </a:p>
        </p:txBody>
      </p:sp>
      <p:sp>
        <p:nvSpPr>
          <p:cNvPr id="79" name="Abgerundetes Rechteck 78">
            <a:extLst>
              <a:ext uri="{FF2B5EF4-FFF2-40B4-BE49-F238E27FC236}">
                <a16:creationId xmlns:a16="http://schemas.microsoft.com/office/drawing/2014/main" id="{F5C5D4F8-4266-D749-8485-8F22867BA4C8}"/>
              </a:ext>
            </a:extLst>
          </p:cNvPr>
          <p:cNvSpPr/>
          <p:nvPr/>
        </p:nvSpPr>
        <p:spPr>
          <a:xfrm>
            <a:off x="8184503" y="2024602"/>
            <a:ext cx="3240422" cy="1225156"/>
          </a:xfrm>
          <a:prstGeom prst="roundRect">
            <a:avLst>
              <a:gd name="adj" fmla="val 803"/>
            </a:avLst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744" tIns="43373" rIns="86744" bIns="43373" rtlCol="0" anchor="ctr"/>
          <a:lstStyle/>
          <a:p>
            <a:pPr algn="ctr"/>
            <a:endParaRPr lang="de-DE" sz="1800"/>
          </a:p>
        </p:txBody>
      </p:sp>
      <p:sp>
        <p:nvSpPr>
          <p:cNvPr id="80" name="Abgerundetes Rechteck 79">
            <a:extLst>
              <a:ext uri="{FF2B5EF4-FFF2-40B4-BE49-F238E27FC236}">
                <a16:creationId xmlns:a16="http://schemas.microsoft.com/office/drawing/2014/main" id="{2BD4F0F3-E8F7-0649-9A7E-86DA04A3338B}"/>
              </a:ext>
            </a:extLst>
          </p:cNvPr>
          <p:cNvSpPr/>
          <p:nvPr/>
        </p:nvSpPr>
        <p:spPr>
          <a:xfrm>
            <a:off x="8184503" y="3478312"/>
            <a:ext cx="3240422" cy="1225156"/>
          </a:xfrm>
          <a:prstGeom prst="roundRect">
            <a:avLst>
              <a:gd name="adj" fmla="val 803"/>
            </a:avLst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744" tIns="43373" rIns="86744" bIns="43373" rtlCol="0" anchor="ctr"/>
          <a:lstStyle/>
          <a:p>
            <a:pPr algn="ctr"/>
            <a:endParaRPr lang="de-DE" sz="1800"/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17B635F-467B-0E42-A966-04DBD34D8488}"/>
              </a:ext>
            </a:extLst>
          </p:cNvPr>
          <p:cNvSpPr/>
          <p:nvPr/>
        </p:nvSpPr>
        <p:spPr>
          <a:xfrm>
            <a:off x="8184503" y="4939514"/>
            <a:ext cx="3240422" cy="1225156"/>
          </a:xfrm>
          <a:prstGeom prst="roundRect">
            <a:avLst>
              <a:gd name="adj" fmla="val 803"/>
            </a:avLst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744" tIns="43373" rIns="86744" bIns="43373" rtlCol="0" anchor="ctr"/>
          <a:lstStyle/>
          <a:p>
            <a:pPr algn="ctr"/>
            <a:endParaRPr lang="de-DE" sz="18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1CB12A1-4B2E-5442-A39D-BEEBFCC961EA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F9C87713-27E0-BC4B-A8E9-463E19D8D97D}" type="datetime1">
              <a:rPr lang="de-DE" smtClean="0"/>
              <a:t>19.03.2025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C9819E-2B73-D349-81F5-B8B765F8DED6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/>
          <a:p>
            <a:fld id="{5ED417A9-ED1B-4EBF-A0BA-6406A120CB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8005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2161">
          <p15:clr>
            <a:srgbClr val="FBAE40"/>
          </p15:clr>
        </p15:guide>
        <p15:guide id="4" pos="5518">
          <p15:clr>
            <a:srgbClr val="FBAE40"/>
          </p15:clr>
        </p15:guide>
        <p15:guide id="5" pos="483">
          <p15:clr>
            <a:srgbClr val="FBAE40"/>
          </p15:clr>
        </p15:guide>
        <p15:guide id="6" pos="719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42221454-8770-8647-B9B5-2274EF29F87C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400"/>
            </a:lvl1pPr>
          </a:lstStyle>
          <a:p>
            <a:r>
              <a:rPr lang="de-DE"/>
              <a:t>Mediaclip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369494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m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92836E-1F19-5348-88FA-B40FB67A26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947" y="1054556"/>
            <a:ext cx="8007019" cy="1006609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E64B17-098B-AD42-B386-56BE3EA1D606}"/>
              </a:ext>
            </a:extLst>
          </p:cNvPr>
          <p:cNvSpPr txBox="1"/>
          <p:nvPr/>
        </p:nvSpPr>
        <p:spPr>
          <a:xfrm>
            <a:off x="11776307" y="348440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6FC763C-EB5D-4741-9851-A5CE485A41C5}"/>
              </a:ext>
            </a:extLst>
          </p:cNvPr>
          <p:cNvSpPr txBox="1"/>
          <p:nvPr/>
        </p:nvSpPr>
        <p:spPr>
          <a:xfrm>
            <a:off x="10651898" y="295987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24D09724-F6D9-8B44-BB32-A4415D082B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2990" y="2206015"/>
            <a:ext cx="4406783" cy="1510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de-DE" sz="1600" dirty="0"/>
              <a:t>Die DHBW bietet ein breites Spektrum an national und international akkreditierten dualen Bachelorstudiengängen in den Bereichen Wirtschaft, Technik und Sozialwesen.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1F22057-E53C-DD4D-A530-873E3D141B4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8F6AECF-85E5-494F-ADB1-186E27712D06}" type="datetime1">
              <a:rPr lang="de-DE" smtClean="0"/>
              <a:t>19.03.2025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270A73-C285-CC40-B31B-B7917FB8991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ED417A9-ED1B-4EBF-A0BA-6406A120CB72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1DFF67A-F516-F447-9300-B8BC54EF18F4}"/>
              </a:ext>
            </a:extLst>
          </p:cNvPr>
          <p:cNvSpPr txBox="1"/>
          <p:nvPr/>
        </p:nvSpPr>
        <p:spPr>
          <a:xfrm>
            <a:off x="5139936" y="432546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A5C88ED-D8A1-714C-9E5B-703C3A3943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3942" y="5938625"/>
            <a:ext cx="4405831" cy="287933"/>
          </a:xfrm>
          <a:prstGeom prst="rect">
            <a:avLst/>
          </a:prstGeom>
        </p:spPr>
        <p:txBody>
          <a:bodyPr anchor="b" anchorCtr="0"/>
          <a:lstStyle>
            <a:lvl1pPr marL="51235" indent="-5123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*"/>
              <a:defRPr sz="8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Fußnote etc. einfügen // für Quellenangabe (bzw. ohne Sternchen): Start // Absatz // Listenebene erhöhen/verringern</a:t>
            </a:r>
          </a:p>
        </p:txBody>
      </p:sp>
      <p:sp>
        <p:nvSpPr>
          <p:cNvPr id="14" name="Diagrammplatzhalter 5">
            <a:extLst>
              <a:ext uri="{FF2B5EF4-FFF2-40B4-BE49-F238E27FC236}">
                <a16:creationId xmlns:a16="http://schemas.microsoft.com/office/drawing/2014/main" id="{03BA1976-CBCD-FA4E-AE22-9E655E39FFBB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447842" y="2206015"/>
            <a:ext cx="5990211" cy="4048003"/>
          </a:xfrm>
          <a:prstGeom prst="rect">
            <a:avLst/>
          </a:prstGeo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552435A-7B9C-B84F-B2BD-CA4FFB2CE27A}"/>
              </a:ext>
            </a:extLst>
          </p:cNvPr>
          <p:cNvGrpSpPr/>
          <p:nvPr/>
        </p:nvGrpSpPr>
        <p:grpSpPr>
          <a:xfrm>
            <a:off x="-2335397" y="-467100"/>
            <a:ext cx="16889111" cy="7792198"/>
            <a:chOff x="-1908000" y="-468000"/>
            <a:chExt cx="13726800" cy="7794001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660F04D3-2087-C545-B4F4-8FE8511B3C18}"/>
                </a:ext>
              </a:extLst>
            </p:cNvPr>
            <p:cNvGrpSpPr/>
            <p:nvPr userDrawn="1"/>
          </p:nvGrpSpPr>
          <p:grpSpPr>
            <a:xfrm>
              <a:off x="612775" y="-468000"/>
              <a:ext cx="8683625" cy="360000"/>
              <a:chOff x="612775" y="-468000"/>
              <a:chExt cx="8683625" cy="360000"/>
            </a:xfrm>
          </p:grpSpPr>
          <p:cxnSp>
            <p:nvCxnSpPr>
              <p:cNvPr id="38" name="Gerade Verbindung 37">
                <a:extLst>
                  <a:ext uri="{FF2B5EF4-FFF2-40B4-BE49-F238E27FC236}">
                    <a16:creationId xmlns:a16="http://schemas.microsoft.com/office/drawing/2014/main" id="{DF401090-4993-EA4E-B165-FDBA938B648E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>
                <a:extLst>
                  <a:ext uri="{FF2B5EF4-FFF2-40B4-BE49-F238E27FC236}">
                    <a16:creationId xmlns:a16="http://schemas.microsoft.com/office/drawing/2014/main" id="{5EE95B08-5745-E549-8DFE-3C1537C0A93B}"/>
                  </a:ext>
                </a:extLst>
              </p:cNvPr>
              <p:cNvCxnSpPr/>
              <p:nvPr userDrawn="1"/>
            </p:nvCxnSpPr>
            <p:spPr>
              <a:xfrm>
                <a:off x="9296400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2257DFB-F272-7A41-82D5-B7777ED1136F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b" anchorCtr="0">
                <a:noAutofit/>
              </a:bodyPr>
              <a:lstStyle/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02,09  cm</a:t>
                </a:r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35CEB2F0-078F-6743-A6D8-EC5058C4490D}"/>
                </a:ext>
              </a:extLst>
            </p:cNvPr>
            <p:cNvGrpSpPr/>
            <p:nvPr userDrawn="1"/>
          </p:nvGrpSpPr>
          <p:grpSpPr>
            <a:xfrm>
              <a:off x="612775" y="6966000"/>
              <a:ext cx="8683625" cy="360000"/>
              <a:chOff x="612775" y="-468000"/>
              <a:chExt cx="8683625" cy="360000"/>
            </a:xfrm>
          </p:grpSpPr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9E105A5D-EE5E-E749-A7FF-8035DADE9521}"/>
                  </a:ext>
                </a:extLst>
              </p:cNvPr>
              <p:cNvSpPr txBox="1"/>
              <p:nvPr userDrawn="1"/>
            </p:nvSpPr>
            <p:spPr>
              <a:xfrm>
                <a:off x="85032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0" tIns="0" rIns="18000" bIns="0" rtlCol="0" anchor="t" anchorCtr="0">
                <a:noAutofit/>
              </a:bodyPr>
              <a:lstStyle/>
              <a:p>
                <a:pPr marL="0" marR="0" indent="0" algn="r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 31,76</a:t>
                </a:r>
              </a:p>
              <a:p>
                <a:pPr marL="0" marR="0" indent="0" algn="r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  <p:cxnSp>
            <p:nvCxnSpPr>
              <p:cNvPr id="34" name="Gerade Verbindung 33">
                <a:extLst>
                  <a:ext uri="{FF2B5EF4-FFF2-40B4-BE49-F238E27FC236}">
                    <a16:creationId xmlns:a16="http://schemas.microsoft.com/office/drawing/2014/main" id="{36A46F62-681B-8546-91D4-F7344C83D70E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>
                <a:extLst>
                  <a:ext uri="{FF2B5EF4-FFF2-40B4-BE49-F238E27FC236}">
                    <a16:creationId xmlns:a16="http://schemas.microsoft.com/office/drawing/2014/main" id="{45BFEA2C-47C4-E84B-94CB-0388268966CA}"/>
                  </a:ext>
                </a:extLst>
              </p:cNvPr>
              <p:cNvCxnSpPr/>
              <p:nvPr userDrawn="1"/>
            </p:nvCxnSpPr>
            <p:spPr>
              <a:xfrm>
                <a:off x="9296400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27A06B35-19BE-0A48-8242-450A992D65EB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t" anchorCtr="0">
                <a:noAutofit/>
              </a:bodyPr>
              <a:lstStyle/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2,09</a:t>
                </a:r>
                <a:r>
                  <a:rPr lang="de-DE" sz="1100" baseline="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</a:t>
                </a:r>
              </a:p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C7F54AB2-760B-5140-91E9-66A777813521}"/>
                </a:ext>
              </a:extLst>
            </p:cNvPr>
            <p:cNvGrpSpPr/>
            <p:nvPr userDrawn="1"/>
          </p:nvGrpSpPr>
          <p:grpSpPr>
            <a:xfrm>
              <a:off x="-1908000" y="-468000"/>
              <a:ext cx="13726800" cy="7794001"/>
              <a:chOff x="-1908000" y="-468000"/>
              <a:chExt cx="13726800" cy="7794001"/>
            </a:xfrm>
          </p:grpSpPr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FECE0B59-3409-C547-967C-4FBF74CEA25F}"/>
                  </a:ext>
                </a:extLst>
              </p:cNvPr>
              <p:cNvGrpSpPr/>
              <p:nvPr userDrawn="1"/>
            </p:nvGrpSpPr>
            <p:grpSpPr>
              <a:xfrm>
                <a:off x="-1908000" y="-468000"/>
                <a:ext cx="13726800" cy="7794001"/>
                <a:chOff x="-1908000" y="-468000"/>
                <a:chExt cx="13726800" cy="7794001"/>
              </a:xfrm>
            </p:grpSpPr>
            <p:sp>
              <p:nvSpPr>
                <p:cNvPr id="24" name="Regieanweisung // Hilfslinien">
                  <a:extLst>
                    <a:ext uri="{FF2B5EF4-FFF2-40B4-BE49-F238E27FC236}">
                      <a16:creationId xmlns:a16="http://schemas.microsoft.com/office/drawing/2014/main" id="{4C5A294B-9879-374F-9477-BB186B61CBD7}"/>
                    </a:ext>
                  </a:extLst>
                </p:cNvPr>
                <p:cNvSpPr txBox="1"/>
                <p:nvPr userDrawn="1"/>
              </p:nvSpPr>
              <p:spPr>
                <a:xfrm rot="10800000" flipH="1" flipV="1">
                  <a:off x="2778727" y="6966000"/>
                  <a:ext cx="4331122" cy="36000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0" tIns="0" rIns="0" bIns="0" rtlCol="0" anchor="t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Hilfslinien anzeigen über Menu: </a:t>
                  </a:r>
                  <a:b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</a:b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Ansicht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Anzeigen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Haken bei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Führungslinien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setzen</a:t>
                  </a:r>
                </a:p>
              </p:txBody>
            </p:sp>
            <p:sp>
              <p:nvSpPr>
                <p:cNvPr id="25" name="Regieanweisung // Fußzeile">
                  <a:extLst>
                    <a:ext uri="{FF2B5EF4-FFF2-40B4-BE49-F238E27FC236}">
                      <a16:creationId xmlns:a16="http://schemas.microsoft.com/office/drawing/2014/main" id="{CB01B642-8A79-2642-B90E-F3EB40711318}"/>
                    </a:ext>
                  </a:extLst>
                </p:cNvPr>
                <p:cNvSpPr txBox="1"/>
                <p:nvPr userDrawn="1"/>
              </p:nvSpPr>
              <p:spPr>
                <a:xfrm rot="10800000" flipH="1" flipV="1">
                  <a:off x="1404000" y="-468000"/>
                  <a:ext cx="7819200" cy="36000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8000" tIns="0" rIns="0" bIns="0" rtlCol="0" anchor="b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Fußzeilenfeld pro Folie oder für alle/mehrere anpassen über Menü: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Einfügen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Text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Kopf- und Fußzeile</a:t>
                  </a:r>
                </a:p>
              </p:txBody>
            </p:sp>
            <p:grpSp>
              <p:nvGrpSpPr>
                <p:cNvPr id="26" name="Gruppieren 25">
                  <a:extLst>
                    <a:ext uri="{FF2B5EF4-FFF2-40B4-BE49-F238E27FC236}">
                      <a16:creationId xmlns:a16="http://schemas.microsoft.com/office/drawing/2014/main" id="{2D2EDE08-0E06-6E47-8163-EE82016E92DB}"/>
                    </a:ext>
                  </a:extLst>
                </p:cNvPr>
                <p:cNvGrpSpPr/>
                <p:nvPr userDrawn="1"/>
              </p:nvGrpSpPr>
              <p:grpSpPr>
                <a:xfrm>
                  <a:off x="-1908000" y="0"/>
                  <a:ext cx="13726800" cy="4348800"/>
                  <a:chOff x="-1908000" y="0"/>
                  <a:chExt cx="13726800" cy="4348800"/>
                </a:xfrm>
              </p:grpSpPr>
              <p:sp>
                <p:nvSpPr>
                  <p:cNvPr id="27" name="Regieanweisung // Allgemein">
                    <a:extLst>
                      <a:ext uri="{FF2B5EF4-FFF2-40B4-BE49-F238E27FC236}">
                        <a16:creationId xmlns:a16="http://schemas.microsoft.com/office/drawing/2014/main" id="{D8C4913B-7AB3-AA4F-BAE2-515C7D28D7AE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0"/>
                    <a:ext cx="1800000" cy="126047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0" rIns="0" bIns="0" rtlCol="0" anchor="ctr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Folie in Ursprungsform 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bringen über Menu: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Folien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Zurücksetzen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Wechsel des Folienlayouts 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im Menü über:</a:t>
                    </a:r>
                  </a:p>
                  <a:p>
                    <a:pPr marL="0" marR="0" lvl="0" indent="0" algn="r" defTabSz="86759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Folien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Layout</a:t>
                    </a:r>
                    <a:endParaRPr lang="de-DE" sz="1100" b="0" baseline="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8" name="Regieanweisung // Listenebenen">
                    <a:extLst>
                      <a:ext uri="{FF2B5EF4-FFF2-40B4-BE49-F238E27FC236}">
                        <a16:creationId xmlns:a16="http://schemas.microsoft.com/office/drawing/2014/main" id="{6D62CC72-D273-C34D-AA28-AD12D1866595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1800000"/>
                    <a:ext cx="1800000" cy="72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1800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Wechsel der Textebene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im Menü über: 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Absatz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Listenebene </a:t>
                    </a:r>
                    <a:b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erhöhen/verringern</a:t>
                    </a:r>
                  </a:p>
                </p:txBody>
              </p:sp>
              <p:grpSp>
                <p:nvGrpSpPr>
                  <p:cNvPr id="29" name="Gruppieren 28">
                    <a:extLst>
                      <a:ext uri="{FF2B5EF4-FFF2-40B4-BE49-F238E27FC236}">
                        <a16:creationId xmlns:a16="http://schemas.microsoft.com/office/drawing/2014/main" id="{F9079603-B04D-254F-9B3C-D0D6784798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1659626" y="2628001"/>
                    <a:ext cx="864000" cy="792000"/>
                    <a:chOff x="-1659626" y="2628001"/>
                    <a:chExt cx="864000" cy="792000"/>
                  </a:xfrm>
                </p:grpSpPr>
                <p:sp>
                  <p:nvSpPr>
                    <p:cNvPr id="31" name="Listenebenen verringern">
                      <a:extLst>
                        <a:ext uri="{FF2B5EF4-FFF2-40B4-BE49-F238E27FC236}">
                          <a16:creationId xmlns:a16="http://schemas.microsoft.com/office/drawing/2014/main" id="{E3CBA0AA-DAD7-0F43-9A38-26FE289CD92E}"/>
                        </a:ext>
                      </a:extLst>
                    </p:cNvPr>
                    <p:cNvSpPr txBox="1"/>
                    <p:nvPr userDrawn="1"/>
                  </p:nvSpPr>
                  <p:spPr>
                    <a:xfrm rot="10800000" flipH="1" flipV="1">
                      <a:off x="-1659626" y="3096001"/>
                      <a:ext cx="864000" cy="324000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vert="horz" wrap="square" lIns="0" tIns="0" rIns="0" bIns="0" rtlCol="0" anchor="ctr" anchorCtr="0">
                      <a:noAutofit/>
                    </a:bodyPr>
                    <a:lstStyle>
                      <a:defPPr>
                        <a:defRPr lang="de-DE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Listenebene verringern</a:t>
                      </a:r>
                    </a:p>
                  </p:txBody>
                </p:sp>
                <p:sp>
                  <p:nvSpPr>
                    <p:cNvPr id="32" name="Listenebenen erhöhen">
                      <a:extLst>
                        <a:ext uri="{FF2B5EF4-FFF2-40B4-BE49-F238E27FC236}">
                          <a16:creationId xmlns:a16="http://schemas.microsoft.com/office/drawing/2014/main" id="{3DBA4393-D440-FD43-816C-577A3338465D}"/>
                        </a:ext>
                      </a:extLst>
                    </p:cNvPr>
                    <p:cNvSpPr txBox="1"/>
                    <p:nvPr userDrawn="1"/>
                  </p:nvSpPr>
                  <p:spPr>
                    <a:xfrm rot="10800000" flipH="1" flipV="1">
                      <a:off x="-1659626" y="2628001"/>
                      <a:ext cx="864000" cy="324000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vert="horz" wrap="square" lIns="0" tIns="0" rIns="0" bIns="0" rtlCol="0" anchor="ctr" anchorCtr="0">
                      <a:noAutofit/>
                    </a:bodyPr>
                    <a:lstStyle>
                      <a:defPPr>
                        <a:defRPr lang="de-DE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Listenebene erhöhen</a:t>
                      </a:r>
                    </a:p>
                  </p:txBody>
                </p:sp>
              </p:grpSp>
              <p:sp>
                <p:nvSpPr>
                  <p:cNvPr id="30" name="Regieanweisung // Listenebenen">
                    <a:extLst>
                      <a:ext uri="{FF2B5EF4-FFF2-40B4-BE49-F238E27FC236}">
                        <a16:creationId xmlns:a16="http://schemas.microsoft.com/office/drawing/2014/main" id="{2018157E-4F2B-014E-8530-5D4E18084616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3628800"/>
                    <a:ext cx="1800000" cy="72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1800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Oder über Tab-Taste (verringern)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bzw. </a:t>
                    </a:r>
                    <a:r>
                      <a:rPr lang="de-DE" sz="1100" b="0" baseline="0" dirty="0" err="1">
                        <a:solidFill>
                          <a:srgbClr val="FF0000"/>
                        </a:solidFill>
                        <a:latin typeface="+mn-lt"/>
                      </a:rPr>
                      <a:t>Shift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+ Tab-Taste (erhöhen)</a:t>
                    </a:r>
                    <a:endParaRPr lang="de-DE" sz="1100" b="1" baseline="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43" name="Regieanweisung // Listenebenen">
                    <a:extLst>
                      <a:ext uri="{FF2B5EF4-FFF2-40B4-BE49-F238E27FC236}">
                        <a16:creationId xmlns:a16="http://schemas.microsoft.com/office/drawing/2014/main" id="{69A7E2C7-7637-4B47-8E8B-FEA1664783A4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10018800" y="2174519"/>
                    <a:ext cx="1800000" cy="72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1800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l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Zum ändern des Diagramminhalts</a:t>
                    </a:r>
                  </a:p>
                  <a:p>
                    <a:pPr indent="0" algn="l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Rechtsklick // Daten in Excel bearbeiten </a:t>
                    </a:r>
                  </a:p>
                </p:txBody>
              </p:sp>
            </p:grpSp>
          </p:grpSp>
          <p:cxnSp>
            <p:nvCxnSpPr>
              <p:cNvPr id="23" name="Gerade Verbindung 22">
                <a:extLst>
                  <a:ext uri="{FF2B5EF4-FFF2-40B4-BE49-F238E27FC236}">
                    <a16:creationId xmlns:a16="http://schemas.microsoft.com/office/drawing/2014/main" id="{4E3515D0-E839-B143-9F56-9369BD5B9752}"/>
                  </a:ext>
                </a:extLst>
              </p:cNvPr>
              <p:cNvCxnSpPr/>
              <p:nvPr userDrawn="1"/>
            </p:nvCxnSpPr>
            <p:spPr>
              <a:xfrm>
                <a:off x="10019460" y="6229349"/>
                <a:ext cx="360000" cy="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" name="Bild Listenebenen erhöhen">
            <a:extLst>
              <a:ext uri="{FF2B5EF4-FFF2-40B4-BE49-F238E27FC236}">
                <a16:creationId xmlns:a16="http://schemas.microsoft.com/office/drawing/2014/main" id="{F8265F72-FF5F-E440-9E7A-8C35B772A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5483" y="2627392"/>
            <a:ext cx="742602" cy="3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Bild Listenebenen verringern">
            <a:extLst>
              <a:ext uri="{FF2B5EF4-FFF2-40B4-BE49-F238E27FC236}">
                <a16:creationId xmlns:a16="http://schemas.microsoft.com/office/drawing/2014/main" id="{3A5BFC7F-56AB-664A-8558-8A6DBA1DC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5482" y="3095283"/>
            <a:ext cx="742602" cy="3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0370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71">
          <p15:clr>
            <a:srgbClr val="FBAE40"/>
          </p15:clr>
        </p15:guide>
        <p15:guide id="2" pos="3839">
          <p15:clr>
            <a:srgbClr val="FBAE40"/>
          </p15:clr>
        </p15:guide>
        <p15:guide id="3" pos="4112">
          <p15:clr>
            <a:srgbClr val="FBAE40"/>
          </p15:clr>
        </p15:guide>
        <p15:guide id="4" orient="horz" pos="38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53941" y="5938735"/>
            <a:ext cx="10686069" cy="287933"/>
          </a:xfrm>
          <a:prstGeom prst="rect">
            <a:avLst/>
          </a:prstGeom>
        </p:spPr>
        <p:txBody>
          <a:bodyPr anchor="b" anchorCtr="0"/>
          <a:lstStyle>
            <a:lvl1pPr marL="51235" indent="-5123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*"/>
              <a:defRPr sz="8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Fußnote etc. einfügen // für Quellenangabe (bzw. ohne Sternchen): Start // Absatz // Listenebene erhöhen/verringern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450B4B8-CBCA-7C4D-A644-72CAB7913FD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32D6304-EA11-0844-8DF9-7888E9582F78}" type="datetime1">
              <a:rPr lang="de-DE" smtClean="0"/>
              <a:t>19.03.2025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ED9458-FBC1-3D4F-8987-44B39BFD6F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D417A9-ED1B-4EBF-A0BA-6406A120CB72}" type="slidenum">
              <a:rPr lang="de-DE" smtClean="0"/>
              <a:t>‹Nr.›</a:t>
            </a:fld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43FEE75-C2B1-2B43-9CB5-E2B04D112FF4}"/>
              </a:ext>
            </a:extLst>
          </p:cNvPr>
          <p:cNvGrpSpPr/>
          <p:nvPr/>
        </p:nvGrpSpPr>
        <p:grpSpPr>
          <a:xfrm>
            <a:off x="-2335398" y="-467100"/>
            <a:ext cx="15118183" cy="7792198"/>
            <a:chOff x="-1908000" y="-468000"/>
            <a:chExt cx="12287460" cy="7794001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9F6C5A9E-E91F-6841-AF82-0668FF97C22A}"/>
                </a:ext>
              </a:extLst>
            </p:cNvPr>
            <p:cNvGrpSpPr/>
            <p:nvPr userDrawn="1"/>
          </p:nvGrpSpPr>
          <p:grpSpPr>
            <a:xfrm>
              <a:off x="612775" y="-468000"/>
              <a:ext cx="8683625" cy="360000"/>
              <a:chOff x="612775" y="-468000"/>
              <a:chExt cx="8683625" cy="360000"/>
            </a:xfrm>
          </p:grpSpPr>
          <p:cxnSp>
            <p:nvCxnSpPr>
              <p:cNvPr id="32" name="Gerade Verbindung 31">
                <a:extLst>
                  <a:ext uri="{FF2B5EF4-FFF2-40B4-BE49-F238E27FC236}">
                    <a16:creationId xmlns:a16="http://schemas.microsoft.com/office/drawing/2014/main" id="{7A705328-76D8-654A-8F81-A21E434E6B8E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 Verbindung 32">
                <a:extLst>
                  <a:ext uri="{FF2B5EF4-FFF2-40B4-BE49-F238E27FC236}">
                    <a16:creationId xmlns:a16="http://schemas.microsoft.com/office/drawing/2014/main" id="{7445C33A-A564-774D-8791-DA7E68CE824D}"/>
                  </a:ext>
                </a:extLst>
              </p:cNvPr>
              <p:cNvCxnSpPr/>
              <p:nvPr userDrawn="1"/>
            </p:nvCxnSpPr>
            <p:spPr>
              <a:xfrm>
                <a:off x="9296400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7BDBF006-BEFC-8641-A70F-569FC99E2771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b" anchorCtr="0">
                <a:noAutofit/>
              </a:bodyPr>
              <a:lstStyle/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02,09  cm</a:t>
                </a:r>
              </a:p>
            </p:txBody>
          </p: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B66D544D-0415-1744-B8AE-22CA0AFDB82D}"/>
                </a:ext>
              </a:extLst>
            </p:cNvPr>
            <p:cNvGrpSpPr/>
            <p:nvPr userDrawn="1"/>
          </p:nvGrpSpPr>
          <p:grpSpPr>
            <a:xfrm>
              <a:off x="612775" y="6966000"/>
              <a:ext cx="8683625" cy="360000"/>
              <a:chOff x="612775" y="-468000"/>
              <a:chExt cx="8683625" cy="360000"/>
            </a:xfrm>
          </p:grpSpPr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090ACD5-774F-AF41-86AB-EDD57501E2F9}"/>
                  </a:ext>
                </a:extLst>
              </p:cNvPr>
              <p:cNvSpPr txBox="1"/>
              <p:nvPr userDrawn="1"/>
            </p:nvSpPr>
            <p:spPr>
              <a:xfrm>
                <a:off x="85032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0" tIns="0" rIns="18000" bIns="0" rtlCol="0" anchor="t" anchorCtr="0">
                <a:noAutofit/>
              </a:bodyPr>
              <a:lstStyle/>
              <a:p>
                <a:pPr marL="0" marR="0" indent="0" algn="r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 31,76</a:t>
                </a:r>
              </a:p>
              <a:p>
                <a:pPr marL="0" marR="0" indent="0" algn="r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  <p:cxnSp>
            <p:nvCxnSpPr>
              <p:cNvPr id="28" name="Gerade Verbindung 27">
                <a:extLst>
                  <a:ext uri="{FF2B5EF4-FFF2-40B4-BE49-F238E27FC236}">
                    <a16:creationId xmlns:a16="http://schemas.microsoft.com/office/drawing/2014/main" id="{8F321973-73E5-9348-840F-F193FCFFDECC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>
                <a:extLst>
                  <a:ext uri="{FF2B5EF4-FFF2-40B4-BE49-F238E27FC236}">
                    <a16:creationId xmlns:a16="http://schemas.microsoft.com/office/drawing/2014/main" id="{A3486D22-A343-444A-BB08-A3B008CF82AA}"/>
                  </a:ext>
                </a:extLst>
              </p:cNvPr>
              <p:cNvCxnSpPr/>
              <p:nvPr userDrawn="1"/>
            </p:nvCxnSpPr>
            <p:spPr>
              <a:xfrm>
                <a:off x="9296400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B2F72C8A-32F6-9B41-B363-F2AA33DB8B22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t" anchorCtr="0">
                <a:noAutofit/>
              </a:bodyPr>
              <a:lstStyle/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2,09</a:t>
                </a:r>
                <a:r>
                  <a:rPr lang="de-DE" sz="1100" baseline="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</a:t>
                </a:r>
              </a:p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9B70C602-7481-9646-9B3B-D26AA3C759E1}"/>
                  </a:ext>
                </a:extLst>
              </p:cNvPr>
              <p:cNvSpPr txBox="1"/>
              <p:nvPr userDrawn="1"/>
            </p:nvSpPr>
            <p:spPr>
              <a:xfrm>
                <a:off x="7110684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0" tIns="0" rIns="18000" bIns="0" rtlCol="0" anchor="t" anchorCtr="0">
                <a:noAutofit/>
              </a:bodyPr>
              <a:lstStyle/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Headline Breite bis hier</a:t>
                </a:r>
              </a:p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7,4</a:t>
                </a:r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7D0B69A-E2CF-AA4D-BB43-69BB23C2F9A6}"/>
                </a:ext>
              </a:extLst>
            </p:cNvPr>
            <p:cNvGrpSpPr/>
            <p:nvPr userDrawn="1"/>
          </p:nvGrpSpPr>
          <p:grpSpPr>
            <a:xfrm>
              <a:off x="-1908000" y="-468000"/>
              <a:ext cx="12287460" cy="7794001"/>
              <a:chOff x="-1908000" y="-468000"/>
              <a:chExt cx="12287460" cy="7794001"/>
            </a:xfrm>
          </p:grpSpPr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93BCF71E-84B0-A449-89A2-3204416FF7A1}"/>
                  </a:ext>
                </a:extLst>
              </p:cNvPr>
              <p:cNvGrpSpPr/>
              <p:nvPr userDrawn="1"/>
            </p:nvGrpSpPr>
            <p:grpSpPr>
              <a:xfrm>
                <a:off x="-1908000" y="-468000"/>
                <a:ext cx="11131200" cy="7794001"/>
                <a:chOff x="-1908000" y="-468000"/>
                <a:chExt cx="11131200" cy="7794001"/>
              </a:xfrm>
            </p:grpSpPr>
            <p:sp>
              <p:nvSpPr>
                <p:cNvPr id="18" name="Regieanweisung // Hilfslinien">
                  <a:extLst>
                    <a:ext uri="{FF2B5EF4-FFF2-40B4-BE49-F238E27FC236}">
                      <a16:creationId xmlns:a16="http://schemas.microsoft.com/office/drawing/2014/main" id="{EE167AEC-7B5D-B249-907B-BF749A243B21}"/>
                    </a:ext>
                  </a:extLst>
                </p:cNvPr>
                <p:cNvSpPr txBox="1"/>
                <p:nvPr userDrawn="1"/>
              </p:nvSpPr>
              <p:spPr>
                <a:xfrm rot="10800000" flipH="1" flipV="1">
                  <a:off x="2778727" y="6966000"/>
                  <a:ext cx="4331122" cy="36000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0" tIns="0" rIns="0" bIns="0" rtlCol="0" anchor="t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Hilfslinien anzeigen über Menu: </a:t>
                  </a:r>
                  <a:b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</a:b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Ansicht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Anzeigen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Haken bei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Führungslinien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setzen</a:t>
                  </a:r>
                </a:p>
              </p:txBody>
            </p:sp>
            <p:sp>
              <p:nvSpPr>
                <p:cNvPr id="19" name="Regieanweisung // Fußzeile">
                  <a:extLst>
                    <a:ext uri="{FF2B5EF4-FFF2-40B4-BE49-F238E27FC236}">
                      <a16:creationId xmlns:a16="http://schemas.microsoft.com/office/drawing/2014/main" id="{822D8F6A-64F0-F648-B747-816747C9D2E2}"/>
                    </a:ext>
                  </a:extLst>
                </p:cNvPr>
                <p:cNvSpPr txBox="1"/>
                <p:nvPr userDrawn="1"/>
              </p:nvSpPr>
              <p:spPr>
                <a:xfrm rot="10800000" flipH="1" flipV="1">
                  <a:off x="1404000" y="-468000"/>
                  <a:ext cx="7819200" cy="36000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8000" tIns="0" rIns="0" bIns="0" rtlCol="0" anchor="b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Fußzeilenfeld pro Folie oder für alle/mehrere anpassen über Menü: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Einfügen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Text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Kopf- und Fußzeile</a:t>
                  </a:r>
                </a:p>
              </p:txBody>
            </p:sp>
            <p:grpSp>
              <p:nvGrpSpPr>
                <p:cNvPr id="20" name="Gruppieren 19">
                  <a:extLst>
                    <a:ext uri="{FF2B5EF4-FFF2-40B4-BE49-F238E27FC236}">
                      <a16:creationId xmlns:a16="http://schemas.microsoft.com/office/drawing/2014/main" id="{CC68FD00-C023-6443-9998-F2938B3ABFD1}"/>
                    </a:ext>
                  </a:extLst>
                </p:cNvPr>
                <p:cNvGrpSpPr/>
                <p:nvPr userDrawn="1"/>
              </p:nvGrpSpPr>
              <p:grpSpPr>
                <a:xfrm>
                  <a:off x="-1908000" y="0"/>
                  <a:ext cx="1800000" cy="4348800"/>
                  <a:chOff x="-1908000" y="0"/>
                  <a:chExt cx="1800000" cy="4348800"/>
                </a:xfrm>
              </p:grpSpPr>
              <p:sp>
                <p:nvSpPr>
                  <p:cNvPr id="21" name="Regieanweisung // Allgemein">
                    <a:extLst>
                      <a:ext uri="{FF2B5EF4-FFF2-40B4-BE49-F238E27FC236}">
                        <a16:creationId xmlns:a16="http://schemas.microsoft.com/office/drawing/2014/main" id="{2AFDAE1B-26D4-BC40-B019-9A0A046EC23C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0"/>
                    <a:ext cx="1800000" cy="126047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0" rIns="0" bIns="0" rtlCol="0" anchor="ctr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Folie in Ursprungsform 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bringen über Menu: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Folien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Zurücksetzen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Wechsel des Folienlayouts 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im Menü über:</a:t>
                    </a:r>
                  </a:p>
                  <a:p>
                    <a:pPr marL="0" marR="0" lvl="0" indent="0" algn="r" defTabSz="86759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Folien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Layout</a:t>
                    </a:r>
                    <a:endParaRPr lang="de-DE" sz="1100" b="0" baseline="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2" name="Regieanweisung // Listenebenen">
                    <a:extLst>
                      <a:ext uri="{FF2B5EF4-FFF2-40B4-BE49-F238E27FC236}">
                        <a16:creationId xmlns:a16="http://schemas.microsoft.com/office/drawing/2014/main" id="{3F5B0CC1-46B2-9541-A73D-1FB04725A54B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1800000"/>
                    <a:ext cx="1800000" cy="72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1800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Wechsel der Textebene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im Menü über: 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Absatz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Listenebene </a:t>
                    </a:r>
                    <a:b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erhöhen/verringern</a:t>
                    </a:r>
                  </a:p>
                </p:txBody>
              </p:sp>
              <p:grpSp>
                <p:nvGrpSpPr>
                  <p:cNvPr id="23" name="Gruppieren 22">
                    <a:extLst>
                      <a:ext uri="{FF2B5EF4-FFF2-40B4-BE49-F238E27FC236}">
                        <a16:creationId xmlns:a16="http://schemas.microsoft.com/office/drawing/2014/main" id="{ADB8F7BE-3FF4-F040-8BF5-332BCCDF19F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1659626" y="2628001"/>
                    <a:ext cx="864000" cy="792000"/>
                    <a:chOff x="-1659626" y="2628001"/>
                    <a:chExt cx="864000" cy="792000"/>
                  </a:xfrm>
                </p:grpSpPr>
                <p:sp>
                  <p:nvSpPr>
                    <p:cNvPr id="25" name="Listenebenen verringern">
                      <a:extLst>
                        <a:ext uri="{FF2B5EF4-FFF2-40B4-BE49-F238E27FC236}">
                          <a16:creationId xmlns:a16="http://schemas.microsoft.com/office/drawing/2014/main" id="{ECBB9A75-B3A5-C947-B7FC-46430B80F6CD}"/>
                        </a:ext>
                      </a:extLst>
                    </p:cNvPr>
                    <p:cNvSpPr txBox="1"/>
                    <p:nvPr userDrawn="1"/>
                  </p:nvSpPr>
                  <p:spPr>
                    <a:xfrm rot="10800000" flipH="1" flipV="1">
                      <a:off x="-1659626" y="3096001"/>
                      <a:ext cx="864000" cy="324000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vert="horz" wrap="square" lIns="0" tIns="0" rIns="0" bIns="0" rtlCol="0" anchor="ctr" anchorCtr="0">
                      <a:noAutofit/>
                    </a:bodyPr>
                    <a:lstStyle>
                      <a:defPPr>
                        <a:defRPr lang="de-DE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Listenebene verringern</a:t>
                      </a:r>
                    </a:p>
                  </p:txBody>
                </p:sp>
                <p:sp>
                  <p:nvSpPr>
                    <p:cNvPr id="26" name="Listenebenen erhöhen">
                      <a:extLst>
                        <a:ext uri="{FF2B5EF4-FFF2-40B4-BE49-F238E27FC236}">
                          <a16:creationId xmlns:a16="http://schemas.microsoft.com/office/drawing/2014/main" id="{E28183B3-5F8C-284A-A364-41930DF7BA5D}"/>
                        </a:ext>
                      </a:extLst>
                    </p:cNvPr>
                    <p:cNvSpPr txBox="1"/>
                    <p:nvPr userDrawn="1"/>
                  </p:nvSpPr>
                  <p:spPr>
                    <a:xfrm rot="10800000" flipH="1" flipV="1">
                      <a:off x="-1659626" y="2628001"/>
                      <a:ext cx="864000" cy="324000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vert="horz" wrap="square" lIns="0" tIns="0" rIns="0" bIns="0" rtlCol="0" anchor="ctr" anchorCtr="0">
                      <a:noAutofit/>
                    </a:bodyPr>
                    <a:lstStyle>
                      <a:defPPr>
                        <a:defRPr lang="de-DE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Listenebene erhöhen</a:t>
                      </a:r>
                    </a:p>
                  </p:txBody>
                </p:sp>
              </p:grpSp>
              <p:sp>
                <p:nvSpPr>
                  <p:cNvPr id="24" name="Regieanweisung // Listenebenen">
                    <a:extLst>
                      <a:ext uri="{FF2B5EF4-FFF2-40B4-BE49-F238E27FC236}">
                        <a16:creationId xmlns:a16="http://schemas.microsoft.com/office/drawing/2014/main" id="{5A40905A-E5C2-4944-B1C1-C1EE9768A2F2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3628800"/>
                    <a:ext cx="1800000" cy="72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1800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Oder über Tab-Taste (verringern)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bzw. </a:t>
                    </a:r>
                    <a:r>
                      <a:rPr lang="de-DE" sz="1100" b="0" baseline="0" dirty="0" err="1">
                        <a:solidFill>
                          <a:srgbClr val="FF0000"/>
                        </a:solidFill>
                        <a:latin typeface="+mn-lt"/>
                      </a:rPr>
                      <a:t>Shift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+ Tab-Taste (erhöhen)</a:t>
                    </a:r>
                    <a:endParaRPr lang="de-DE" sz="1100" b="1" baseline="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</p:grpSp>
          </p:grpSp>
          <p:cxnSp>
            <p:nvCxnSpPr>
              <p:cNvPr id="17" name="Gerade Verbindung 16">
                <a:extLst>
                  <a:ext uri="{FF2B5EF4-FFF2-40B4-BE49-F238E27FC236}">
                    <a16:creationId xmlns:a16="http://schemas.microsoft.com/office/drawing/2014/main" id="{4DECC757-FB7F-3240-BFF9-FEB089935A7E}"/>
                  </a:ext>
                </a:extLst>
              </p:cNvPr>
              <p:cNvCxnSpPr/>
              <p:nvPr userDrawn="1"/>
            </p:nvCxnSpPr>
            <p:spPr>
              <a:xfrm>
                <a:off x="10019460" y="6229350"/>
                <a:ext cx="360000" cy="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5" name="Bild Listenebenen erhöhen">
            <a:extLst>
              <a:ext uri="{FF2B5EF4-FFF2-40B4-BE49-F238E27FC236}">
                <a16:creationId xmlns:a16="http://schemas.microsoft.com/office/drawing/2014/main" id="{93D98B96-7EE7-3044-8C58-24E5F4A7A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5483" y="2627392"/>
            <a:ext cx="742602" cy="3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Bild Listenebenen verringern">
            <a:extLst>
              <a:ext uri="{FF2B5EF4-FFF2-40B4-BE49-F238E27FC236}">
                <a16:creationId xmlns:a16="http://schemas.microsoft.com/office/drawing/2014/main" id="{6AA2105A-89FE-F442-9E4F-5A79C4CB3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5482" y="3095283"/>
            <a:ext cx="742602" cy="3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669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6334">
          <p15:clr>
            <a:srgbClr val="FBAE40"/>
          </p15:clr>
        </p15:guide>
        <p15:guide id="4" pos="334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dline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B4AE3F6-4DBB-3C47-82A6-80F456B6C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AC81-81BA-0446-8D1F-F96F2B82FB72}" type="datetime1">
              <a:rPr lang="de-DE" smtClean="0"/>
              <a:t>19.03.2025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D0E1F4B-934F-C049-A157-AC0C9A9135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D417A9-ED1B-4EBF-A0BA-6406A120CB72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F6C3238-C053-6344-B46C-6E79A813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13FCD51E-68D6-3844-BFD1-2FC732945FCB}"/>
              </a:ext>
            </a:extLst>
          </p:cNvPr>
          <p:cNvCxnSpPr>
            <a:cxnSpLocks/>
          </p:cNvCxnSpPr>
          <p:nvPr/>
        </p:nvCxnSpPr>
        <p:spPr>
          <a:xfrm rot="5400000" flipV="1">
            <a:off x="1557783" y="6077912"/>
            <a:ext cx="0" cy="928262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9F0F55B5-B8F7-0543-A5AC-3F5BB232DB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241" y="341921"/>
            <a:ext cx="1393816" cy="467892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90EE76B-9358-D54A-9CB8-C12E788CD31A}"/>
              </a:ext>
            </a:extLst>
          </p:cNvPr>
          <p:cNvGrpSpPr/>
          <p:nvPr/>
        </p:nvGrpSpPr>
        <p:grpSpPr>
          <a:xfrm>
            <a:off x="-2335398" y="-467100"/>
            <a:ext cx="15118183" cy="7792198"/>
            <a:chOff x="-1908000" y="-468000"/>
            <a:chExt cx="12287460" cy="7794001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CE28E1A-6962-9342-81F5-95144AC9C374}"/>
                </a:ext>
              </a:extLst>
            </p:cNvPr>
            <p:cNvGrpSpPr/>
            <p:nvPr userDrawn="1"/>
          </p:nvGrpSpPr>
          <p:grpSpPr>
            <a:xfrm>
              <a:off x="612775" y="-468000"/>
              <a:ext cx="8683625" cy="360000"/>
              <a:chOff x="612775" y="-468000"/>
              <a:chExt cx="8683625" cy="360000"/>
            </a:xfrm>
          </p:grpSpPr>
          <p:cxnSp>
            <p:nvCxnSpPr>
              <p:cNvPr id="31" name="Gerade Verbindung 30">
                <a:extLst>
                  <a:ext uri="{FF2B5EF4-FFF2-40B4-BE49-F238E27FC236}">
                    <a16:creationId xmlns:a16="http://schemas.microsoft.com/office/drawing/2014/main" id="{8DE929E6-DCE7-C841-9E4B-D83CFD4191F2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>
                <a:extLst>
                  <a:ext uri="{FF2B5EF4-FFF2-40B4-BE49-F238E27FC236}">
                    <a16:creationId xmlns:a16="http://schemas.microsoft.com/office/drawing/2014/main" id="{7619559D-6623-4042-B885-BE571F644274}"/>
                  </a:ext>
                </a:extLst>
              </p:cNvPr>
              <p:cNvCxnSpPr/>
              <p:nvPr userDrawn="1"/>
            </p:nvCxnSpPr>
            <p:spPr>
              <a:xfrm>
                <a:off x="9296400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CFC0EE9F-81B6-1E4B-903E-6A50B5D2EA58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b" anchorCtr="0">
                <a:noAutofit/>
              </a:bodyPr>
              <a:lstStyle/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02,09  cm</a:t>
                </a:r>
              </a:p>
            </p:txBody>
          </p: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F5EA963C-21DF-5341-A82B-30C47DD554F1}"/>
                </a:ext>
              </a:extLst>
            </p:cNvPr>
            <p:cNvGrpSpPr/>
            <p:nvPr userDrawn="1"/>
          </p:nvGrpSpPr>
          <p:grpSpPr>
            <a:xfrm>
              <a:off x="612775" y="6966000"/>
              <a:ext cx="8683625" cy="360000"/>
              <a:chOff x="612775" y="-468000"/>
              <a:chExt cx="8683625" cy="360000"/>
            </a:xfrm>
          </p:grpSpPr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C6A984AB-F6CE-DD48-96A6-97C1B3361199}"/>
                  </a:ext>
                </a:extLst>
              </p:cNvPr>
              <p:cNvSpPr txBox="1"/>
              <p:nvPr userDrawn="1"/>
            </p:nvSpPr>
            <p:spPr>
              <a:xfrm>
                <a:off x="85032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0" tIns="0" rIns="18000" bIns="0" rtlCol="0" anchor="t" anchorCtr="0">
                <a:noAutofit/>
              </a:bodyPr>
              <a:lstStyle/>
              <a:p>
                <a:pPr marL="0" marR="0" indent="0" algn="r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 31,76</a:t>
                </a:r>
              </a:p>
              <a:p>
                <a:pPr marL="0" marR="0" indent="0" algn="r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  <p:cxnSp>
            <p:nvCxnSpPr>
              <p:cNvPr id="27" name="Gerade Verbindung 26">
                <a:extLst>
                  <a:ext uri="{FF2B5EF4-FFF2-40B4-BE49-F238E27FC236}">
                    <a16:creationId xmlns:a16="http://schemas.microsoft.com/office/drawing/2014/main" id="{651DD732-52B4-A742-B930-CBC449F4D109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>
                <a:extLst>
                  <a:ext uri="{FF2B5EF4-FFF2-40B4-BE49-F238E27FC236}">
                    <a16:creationId xmlns:a16="http://schemas.microsoft.com/office/drawing/2014/main" id="{54EC96F2-24A7-E647-931C-27A91015DF97}"/>
                  </a:ext>
                </a:extLst>
              </p:cNvPr>
              <p:cNvCxnSpPr/>
              <p:nvPr userDrawn="1"/>
            </p:nvCxnSpPr>
            <p:spPr>
              <a:xfrm>
                <a:off x="9296400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8C87AD1E-ED25-9D45-AC2B-8CA06F1054F7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t" anchorCtr="0">
                <a:noAutofit/>
              </a:bodyPr>
              <a:lstStyle/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2,09</a:t>
                </a:r>
                <a:r>
                  <a:rPr lang="de-DE" sz="1100" baseline="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</a:t>
                </a:r>
              </a:p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194481D2-79DC-4742-BC52-DE1C3D968E51}"/>
                  </a:ext>
                </a:extLst>
              </p:cNvPr>
              <p:cNvSpPr txBox="1"/>
              <p:nvPr userDrawn="1"/>
            </p:nvSpPr>
            <p:spPr>
              <a:xfrm>
                <a:off x="7110684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0" tIns="0" rIns="18000" bIns="0" rtlCol="0" anchor="t" anchorCtr="0">
                <a:noAutofit/>
              </a:bodyPr>
              <a:lstStyle/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Headline Breite bis hier</a:t>
                </a:r>
              </a:p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7,4</a:t>
                </a:r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827F83CE-1BF1-E54A-A2B3-9DC90BF09988}"/>
                </a:ext>
              </a:extLst>
            </p:cNvPr>
            <p:cNvGrpSpPr/>
            <p:nvPr userDrawn="1"/>
          </p:nvGrpSpPr>
          <p:grpSpPr>
            <a:xfrm>
              <a:off x="-1908000" y="-468000"/>
              <a:ext cx="12287460" cy="7794001"/>
              <a:chOff x="-1908000" y="-468000"/>
              <a:chExt cx="12287460" cy="7794001"/>
            </a:xfrm>
          </p:grpSpPr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1CD72FAE-3922-8641-86B3-D0871CC072B3}"/>
                  </a:ext>
                </a:extLst>
              </p:cNvPr>
              <p:cNvGrpSpPr/>
              <p:nvPr userDrawn="1"/>
            </p:nvGrpSpPr>
            <p:grpSpPr>
              <a:xfrm>
                <a:off x="-1908000" y="-468000"/>
                <a:ext cx="11131200" cy="7794001"/>
                <a:chOff x="-1908000" y="-468000"/>
                <a:chExt cx="11131200" cy="7794001"/>
              </a:xfrm>
            </p:grpSpPr>
            <p:sp>
              <p:nvSpPr>
                <p:cNvPr id="17" name="Regieanweisung // Hilfslinien">
                  <a:extLst>
                    <a:ext uri="{FF2B5EF4-FFF2-40B4-BE49-F238E27FC236}">
                      <a16:creationId xmlns:a16="http://schemas.microsoft.com/office/drawing/2014/main" id="{6D767F94-D0C0-5144-8C9A-39F022D72294}"/>
                    </a:ext>
                  </a:extLst>
                </p:cNvPr>
                <p:cNvSpPr txBox="1"/>
                <p:nvPr userDrawn="1"/>
              </p:nvSpPr>
              <p:spPr>
                <a:xfrm rot="10800000" flipH="1" flipV="1">
                  <a:off x="2778727" y="6966000"/>
                  <a:ext cx="4331122" cy="36000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0" tIns="0" rIns="0" bIns="0" rtlCol="0" anchor="t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Hilfslinien anzeigen über Menu: </a:t>
                  </a:r>
                  <a:b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</a:b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Ansicht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Anzeigen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Haken bei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Führungslinien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setzen</a:t>
                  </a:r>
                </a:p>
              </p:txBody>
            </p:sp>
            <p:sp>
              <p:nvSpPr>
                <p:cNvPr id="18" name="Regieanweisung // Fußzeile">
                  <a:extLst>
                    <a:ext uri="{FF2B5EF4-FFF2-40B4-BE49-F238E27FC236}">
                      <a16:creationId xmlns:a16="http://schemas.microsoft.com/office/drawing/2014/main" id="{1622E42D-8EB3-3F45-A368-F5B77337E7B8}"/>
                    </a:ext>
                  </a:extLst>
                </p:cNvPr>
                <p:cNvSpPr txBox="1"/>
                <p:nvPr userDrawn="1"/>
              </p:nvSpPr>
              <p:spPr>
                <a:xfrm rot="10800000" flipH="1" flipV="1">
                  <a:off x="1404000" y="-468000"/>
                  <a:ext cx="7819200" cy="36000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8000" tIns="0" rIns="0" bIns="0" rtlCol="0" anchor="b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Fußzeilenfeld pro Folie oder für alle/mehrere anpassen über Menü: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Einfügen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Text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Kopf- und Fußzeile</a:t>
                  </a:r>
                </a:p>
              </p:txBody>
            </p:sp>
            <p:grpSp>
              <p:nvGrpSpPr>
                <p:cNvPr id="19" name="Gruppieren 18">
                  <a:extLst>
                    <a:ext uri="{FF2B5EF4-FFF2-40B4-BE49-F238E27FC236}">
                      <a16:creationId xmlns:a16="http://schemas.microsoft.com/office/drawing/2014/main" id="{862C35B6-C5B7-0847-BE65-F26A1385EF73}"/>
                    </a:ext>
                  </a:extLst>
                </p:cNvPr>
                <p:cNvGrpSpPr/>
                <p:nvPr userDrawn="1"/>
              </p:nvGrpSpPr>
              <p:grpSpPr>
                <a:xfrm>
                  <a:off x="-1908000" y="0"/>
                  <a:ext cx="1800000" cy="4348800"/>
                  <a:chOff x="-1908000" y="0"/>
                  <a:chExt cx="1800000" cy="4348800"/>
                </a:xfrm>
              </p:grpSpPr>
              <p:sp>
                <p:nvSpPr>
                  <p:cNvPr id="20" name="Regieanweisung // Allgemein">
                    <a:extLst>
                      <a:ext uri="{FF2B5EF4-FFF2-40B4-BE49-F238E27FC236}">
                        <a16:creationId xmlns:a16="http://schemas.microsoft.com/office/drawing/2014/main" id="{EBA2EF77-8949-E14C-B8C1-7FAB20A98000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0"/>
                    <a:ext cx="1800000" cy="126047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0" rIns="0" bIns="0" rtlCol="0" anchor="ctr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Folie in Ursprungsform 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bringen über Menu: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Folien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Zurücksetzen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Wechsel des Folienlayouts 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im Menü über:</a:t>
                    </a:r>
                  </a:p>
                  <a:p>
                    <a:pPr marL="0" marR="0" lvl="0" indent="0" algn="r" defTabSz="86759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Folien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Layout</a:t>
                    </a:r>
                    <a:endParaRPr lang="de-DE" sz="1100" b="0" baseline="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1" name="Regieanweisung // Listenebenen">
                    <a:extLst>
                      <a:ext uri="{FF2B5EF4-FFF2-40B4-BE49-F238E27FC236}">
                        <a16:creationId xmlns:a16="http://schemas.microsoft.com/office/drawing/2014/main" id="{B4A54B9E-AB14-1B43-B7F7-C77285051C03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1800000"/>
                    <a:ext cx="1800000" cy="72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1800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Wechsel der Textebene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im Menü über: 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Absatz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Listenebene </a:t>
                    </a:r>
                    <a:b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erhöhen/verringern</a:t>
                    </a:r>
                  </a:p>
                </p:txBody>
              </p:sp>
              <p:grpSp>
                <p:nvGrpSpPr>
                  <p:cNvPr id="22" name="Gruppieren 21">
                    <a:extLst>
                      <a:ext uri="{FF2B5EF4-FFF2-40B4-BE49-F238E27FC236}">
                        <a16:creationId xmlns:a16="http://schemas.microsoft.com/office/drawing/2014/main" id="{92ECA84F-3DF8-A241-9EB1-7467E7B6FA0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1659626" y="2628001"/>
                    <a:ext cx="864000" cy="792000"/>
                    <a:chOff x="-1659626" y="2628001"/>
                    <a:chExt cx="864000" cy="792000"/>
                  </a:xfrm>
                </p:grpSpPr>
                <p:sp>
                  <p:nvSpPr>
                    <p:cNvPr id="24" name="Listenebenen verringern">
                      <a:extLst>
                        <a:ext uri="{FF2B5EF4-FFF2-40B4-BE49-F238E27FC236}">
                          <a16:creationId xmlns:a16="http://schemas.microsoft.com/office/drawing/2014/main" id="{74B7B8E9-E82E-EE44-9CED-20685F2276E6}"/>
                        </a:ext>
                      </a:extLst>
                    </p:cNvPr>
                    <p:cNvSpPr txBox="1"/>
                    <p:nvPr userDrawn="1"/>
                  </p:nvSpPr>
                  <p:spPr>
                    <a:xfrm rot="10800000" flipH="1" flipV="1">
                      <a:off x="-1659626" y="3096001"/>
                      <a:ext cx="864000" cy="324000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vert="horz" wrap="square" lIns="0" tIns="0" rIns="0" bIns="0" rtlCol="0" anchor="ctr" anchorCtr="0">
                      <a:noAutofit/>
                    </a:bodyPr>
                    <a:lstStyle>
                      <a:defPPr>
                        <a:defRPr lang="de-DE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Listenebene verringern</a:t>
                      </a:r>
                    </a:p>
                  </p:txBody>
                </p:sp>
                <p:sp>
                  <p:nvSpPr>
                    <p:cNvPr id="25" name="Listenebenen erhöhen">
                      <a:extLst>
                        <a:ext uri="{FF2B5EF4-FFF2-40B4-BE49-F238E27FC236}">
                          <a16:creationId xmlns:a16="http://schemas.microsoft.com/office/drawing/2014/main" id="{C8D07A25-B387-164E-900C-1A863E699D62}"/>
                        </a:ext>
                      </a:extLst>
                    </p:cNvPr>
                    <p:cNvSpPr txBox="1"/>
                    <p:nvPr userDrawn="1"/>
                  </p:nvSpPr>
                  <p:spPr>
                    <a:xfrm rot="10800000" flipH="1" flipV="1">
                      <a:off x="-1659626" y="2628001"/>
                      <a:ext cx="864000" cy="324000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vert="horz" wrap="square" lIns="0" tIns="0" rIns="0" bIns="0" rtlCol="0" anchor="ctr" anchorCtr="0">
                      <a:noAutofit/>
                    </a:bodyPr>
                    <a:lstStyle>
                      <a:defPPr>
                        <a:defRPr lang="de-DE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Listenebene erhöhen</a:t>
                      </a:r>
                    </a:p>
                  </p:txBody>
                </p:sp>
              </p:grpSp>
              <p:sp>
                <p:nvSpPr>
                  <p:cNvPr id="23" name="Regieanweisung // Listenebenen">
                    <a:extLst>
                      <a:ext uri="{FF2B5EF4-FFF2-40B4-BE49-F238E27FC236}">
                        <a16:creationId xmlns:a16="http://schemas.microsoft.com/office/drawing/2014/main" id="{C02D59F9-CEE1-4F49-BD8F-63399110FF70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3628800"/>
                    <a:ext cx="1800000" cy="72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1800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Oder über Tab-Taste (verringern)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bzw. </a:t>
                    </a:r>
                    <a:r>
                      <a:rPr lang="de-DE" sz="1100" b="0" baseline="0" dirty="0" err="1">
                        <a:solidFill>
                          <a:srgbClr val="FF0000"/>
                        </a:solidFill>
                        <a:latin typeface="+mn-lt"/>
                      </a:rPr>
                      <a:t>Shift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+ Tab-Taste (erhöhen)</a:t>
                    </a:r>
                    <a:endParaRPr lang="de-DE" sz="1100" b="1" baseline="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</p:grpSp>
          </p:grpSp>
          <p:cxnSp>
            <p:nvCxnSpPr>
              <p:cNvPr id="16" name="Gerade Verbindung 15">
                <a:extLst>
                  <a:ext uri="{FF2B5EF4-FFF2-40B4-BE49-F238E27FC236}">
                    <a16:creationId xmlns:a16="http://schemas.microsoft.com/office/drawing/2014/main" id="{4A620FD4-6167-4E4A-85F1-21D7843377A2}"/>
                  </a:ext>
                </a:extLst>
              </p:cNvPr>
              <p:cNvCxnSpPr/>
              <p:nvPr userDrawn="1"/>
            </p:nvCxnSpPr>
            <p:spPr>
              <a:xfrm>
                <a:off x="10019460" y="6229349"/>
                <a:ext cx="360000" cy="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4" name="Bild Listenebenen erhöhen">
            <a:extLst>
              <a:ext uri="{FF2B5EF4-FFF2-40B4-BE49-F238E27FC236}">
                <a16:creationId xmlns:a16="http://schemas.microsoft.com/office/drawing/2014/main" id="{6416304A-824C-AC48-A6E9-D01973CAC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5483" y="2627392"/>
            <a:ext cx="742602" cy="3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Bild Listenebenen verringern">
            <a:extLst>
              <a:ext uri="{FF2B5EF4-FFF2-40B4-BE49-F238E27FC236}">
                <a16:creationId xmlns:a16="http://schemas.microsoft.com/office/drawing/2014/main" id="{B6143A2B-34C0-5746-87D0-4CBFB2D4C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5482" y="3095283"/>
            <a:ext cx="742602" cy="3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648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63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>
            <a:extLst>
              <a:ext uri="{FF2B5EF4-FFF2-40B4-BE49-F238E27FC236}">
                <a16:creationId xmlns:a16="http://schemas.microsoft.com/office/drawing/2014/main" id="{B840481D-2C35-C340-B2B9-045EDCEAAE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824886"/>
            <a:ext cx="12192000" cy="5027381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2A23E186-3B9E-9A4D-85F4-C98D69B8C855}"/>
              </a:ext>
            </a:extLst>
          </p:cNvPr>
          <p:cNvSpPr txBox="1"/>
          <p:nvPr/>
        </p:nvSpPr>
        <p:spPr>
          <a:xfrm>
            <a:off x="7577443" y="269177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0353B277-1787-1D46-9E8C-0492925FC81C}"/>
              </a:ext>
            </a:extLst>
          </p:cNvPr>
          <p:cNvSpPr/>
          <p:nvPr/>
        </p:nvSpPr>
        <p:spPr>
          <a:xfrm>
            <a:off x="820002" y="1506001"/>
            <a:ext cx="5275204" cy="1923000"/>
          </a:xfrm>
          <a:prstGeom prst="roundRect">
            <a:avLst>
              <a:gd name="adj" fmla="val 2079"/>
            </a:avLst>
          </a:prstGeom>
          <a:solidFill>
            <a:srgbClr val="D10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977C8C06-5E3D-FF40-B5A7-C3221586DB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39" y="630091"/>
            <a:ext cx="1935520" cy="803918"/>
          </a:xfrm>
          <a:prstGeom prst="rect">
            <a:avLst/>
          </a:prstGeom>
        </p:spPr>
      </p:pic>
      <p:sp>
        <p:nvSpPr>
          <p:cNvPr id="45" name="Titel 2">
            <a:extLst>
              <a:ext uri="{FF2B5EF4-FFF2-40B4-BE49-F238E27FC236}">
                <a16:creationId xmlns:a16="http://schemas.microsoft.com/office/drawing/2014/main" id="{CB874165-D326-B644-943C-F260E9872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4949" y="1793964"/>
            <a:ext cx="4446929" cy="1419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www.dhbw.de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671543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64DE4-8E9E-3B77-1C10-E656C0427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741181-5251-B8CC-C2A3-B1DE43E0F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A88109-2A95-754B-B779-4EB660740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AEF2-59B8-6644-B8BA-34AFBBF7F0F2}" type="datetime1">
              <a:rPr lang="de-DE" smtClean="0"/>
              <a:t>19.03.2025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002EA8-2456-935E-BD55-D674F06D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D163EB-CB3C-7077-EDC8-C94F14EC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17A9-ED1B-4EBF-A0BA-6406A120CB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577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352C98-C108-BA26-CE44-F35654BE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E24FD-E25A-810C-CD21-8B858F22D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EA72F2-3302-AF0F-E80D-9AA597AB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263AB-7625-2C47-986D-B7B007F3DEEF}" type="datetime1">
              <a:rPr lang="de-DE" smtClean="0"/>
              <a:t>19.03.2025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8C429C-883E-EA84-CC25-CFB491923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40BF5F-01CA-4D0D-E362-4B8BF1B0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17A9-ED1B-4EBF-A0BA-6406A120CB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4413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seite ohne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3F0B763B-4FB6-8042-917C-370FA7404DFD}"/>
              </a:ext>
            </a:extLst>
          </p:cNvPr>
          <p:cNvSpPr txBox="1"/>
          <p:nvPr/>
        </p:nvSpPr>
        <p:spPr>
          <a:xfrm>
            <a:off x="3421660" y="6140872"/>
            <a:ext cx="1800433" cy="3239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de-DE" sz="1100" b="0" u="none" dirty="0">
                <a:solidFill>
                  <a:srgbClr val="8B0011"/>
                </a:solidFill>
                <a:latin typeface="+mj-lt"/>
              </a:rPr>
              <a:t>www.</a:t>
            </a:r>
            <a:r>
              <a:rPr lang="de-DE" sz="1200" b="0" u="none" dirty="0">
                <a:solidFill>
                  <a:srgbClr val="8B0011"/>
                </a:solidFill>
                <a:latin typeface="+mj-lt"/>
              </a:rPr>
              <a:t>dhbw</a:t>
            </a:r>
            <a:r>
              <a:rPr lang="de-DE" sz="1100" b="0" u="none" dirty="0">
                <a:solidFill>
                  <a:srgbClr val="8B0011"/>
                </a:solidFill>
                <a:latin typeface="+mj-lt"/>
              </a:rPr>
              <a:t>.de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1ACFF96B-18D7-DA4F-9EA8-ACB6C30A86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39" y="630091"/>
            <a:ext cx="1935520" cy="803918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380A94EA-77A4-D147-A72C-794E662EC33C}"/>
              </a:ext>
            </a:extLst>
          </p:cNvPr>
          <p:cNvSpPr txBox="1"/>
          <p:nvPr/>
        </p:nvSpPr>
        <p:spPr>
          <a:xfrm>
            <a:off x="7577443" y="269177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66D9B07-2921-0049-9E60-8F38D54BE99D}"/>
              </a:ext>
            </a:extLst>
          </p:cNvPr>
          <p:cNvSpPr/>
          <p:nvPr/>
        </p:nvSpPr>
        <p:spPr>
          <a:xfrm>
            <a:off x="0" y="2002359"/>
            <a:ext cx="256723" cy="1301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7D7433-7846-744D-9EE5-B4F7E0C6766B}"/>
              </a:ext>
            </a:extLst>
          </p:cNvPr>
          <p:cNvSpPr/>
          <p:nvPr/>
        </p:nvSpPr>
        <p:spPr>
          <a:xfrm>
            <a:off x="0" y="2002359"/>
            <a:ext cx="112689" cy="13012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AC0EB6B4-6AF6-4E43-805F-849FE975F68F}"/>
              </a:ext>
            </a:extLst>
          </p:cNvPr>
          <p:cNvSpPr/>
          <p:nvPr/>
        </p:nvSpPr>
        <p:spPr>
          <a:xfrm>
            <a:off x="72833" y="2002359"/>
            <a:ext cx="45725" cy="13012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2A50B9D-D27D-8644-93AA-124BF7DA2E71}"/>
              </a:ext>
            </a:extLst>
          </p:cNvPr>
          <p:cNvGrpSpPr/>
          <p:nvPr/>
        </p:nvGrpSpPr>
        <p:grpSpPr>
          <a:xfrm>
            <a:off x="-2335397" y="-467100"/>
            <a:ext cx="13785613" cy="7792198"/>
            <a:chOff x="-1908000" y="-468000"/>
            <a:chExt cx="11204400" cy="7794001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BE106DC1-BBE8-3F45-B146-59BAB4BE762C}"/>
                </a:ext>
              </a:extLst>
            </p:cNvPr>
            <p:cNvGrpSpPr/>
            <p:nvPr userDrawn="1"/>
          </p:nvGrpSpPr>
          <p:grpSpPr>
            <a:xfrm>
              <a:off x="612775" y="-468000"/>
              <a:ext cx="8683625" cy="360000"/>
              <a:chOff x="612775" y="-468000"/>
              <a:chExt cx="8683625" cy="360000"/>
            </a:xfrm>
          </p:grpSpPr>
          <p:cxnSp>
            <p:nvCxnSpPr>
              <p:cNvPr id="27" name="Gerade Verbindung 26">
                <a:extLst>
                  <a:ext uri="{FF2B5EF4-FFF2-40B4-BE49-F238E27FC236}">
                    <a16:creationId xmlns:a16="http://schemas.microsoft.com/office/drawing/2014/main" id="{5D0F4B50-B22F-1F44-9F3C-A857B75958CA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>
                <a:extLst>
                  <a:ext uri="{FF2B5EF4-FFF2-40B4-BE49-F238E27FC236}">
                    <a16:creationId xmlns:a16="http://schemas.microsoft.com/office/drawing/2014/main" id="{356F2933-637B-CD44-997C-092F90F8ABDC}"/>
                  </a:ext>
                </a:extLst>
              </p:cNvPr>
              <p:cNvCxnSpPr/>
              <p:nvPr userDrawn="1"/>
            </p:nvCxnSpPr>
            <p:spPr>
              <a:xfrm>
                <a:off x="9296400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6716A4F-2DC6-6D4A-B3E7-6D9B927075E4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b" anchorCtr="0">
                <a:noAutofit/>
              </a:bodyPr>
              <a:lstStyle/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02,09  cm</a:t>
                </a:r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28A9538D-0CC5-6344-9B2D-8A1C99FD7BD5}"/>
                </a:ext>
              </a:extLst>
            </p:cNvPr>
            <p:cNvGrpSpPr/>
            <p:nvPr userDrawn="1"/>
          </p:nvGrpSpPr>
          <p:grpSpPr>
            <a:xfrm>
              <a:off x="612775" y="6966000"/>
              <a:ext cx="8683625" cy="360000"/>
              <a:chOff x="612775" y="-468000"/>
              <a:chExt cx="8683625" cy="360000"/>
            </a:xfrm>
          </p:grpSpPr>
          <p:cxnSp>
            <p:nvCxnSpPr>
              <p:cNvPr id="24" name="Gerade Verbindung 23">
                <a:extLst>
                  <a:ext uri="{FF2B5EF4-FFF2-40B4-BE49-F238E27FC236}">
                    <a16:creationId xmlns:a16="http://schemas.microsoft.com/office/drawing/2014/main" id="{5CEC49B4-8ED4-484E-B24B-E20E190BBF29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24">
                <a:extLst>
                  <a:ext uri="{FF2B5EF4-FFF2-40B4-BE49-F238E27FC236}">
                    <a16:creationId xmlns:a16="http://schemas.microsoft.com/office/drawing/2014/main" id="{2642C38E-9358-FA43-A04D-4B01D2FA4ED6}"/>
                  </a:ext>
                </a:extLst>
              </p:cNvPr>
              <p:cNvCxnSpPr/>
              <p:nvPr userDrawn="1"/>
            </p:nvCxnSpPr>
            <p:spPr>
              <a:xfrm>
                <a:off x="9296400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799A881-2284-0843-9B81-F4E4ACBDDC96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t" anchorCtr="0">
                <a:noAutofit/>
              </a:bodyPr>
              <a:lstStyle/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2,09</a:t>
                </a:r>
                <a:r>
                  <a:rPr lang="de-DE" sz="1100" baseline="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</a:t>
                </a:r>
              </a:p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E8EFEFB8-B9A2-3149-915C-71ACB169F541}"/>
                </a:ext>
              </a:extLst>
            </p:cNvPr>
            <p:cNvGrpSpPr/>
            <p:nvPr userDrawn="1"/>
          </p:nvGrpSpPr>
          <p:grpSpPr>
            <a:xfrm>
              <a:off x="-1908000" y="0"/>
              <a:ext cx="9017849" cy="7326001"/>
              <a:chOff x="-1908000" y="0"/>
              <a:chExt cx="9017849" cy="7326001"/>
            </a:xfrm>
          </p:grpSpPr>
          <p:sp>
            <p:nvSpPr>
              <p:cNvPr id="20" name="Regieanweisung // Hilfslinien">
                <a:extLst>
                  <a:ext uri="{FF2B5EF4-FFF2-40B4-BE49-F238E27FC236}">
                    <a16:creationId xmlns:a16="http://schemas.microsoft.com/office/drawing/2014/main" id="{FE923082-B938-AB47-A2FD-62B8E11623FF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2778727" y="6966000"/>
                <a:ext cx="4331122" cy="36000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>
                    <a:solidFill>
                      <a:srgbClr val="FF0000"/>
                    </a:solidFill>
                    <a:latin typeface="+mn-lt"/>
                  </a:rPr>
                  <a:t>Hilfslinien anzeigen über Menu: </a:t>
                </a:r>
                <a:br>
                  <a:rPr lang="de-DE" sz="1100" b="0" baseline="0" dirty="0">
                    <a:solidFill>
                      <a:srgbClr val="FF0000"/>
                    </a:solidFill>
                    <a:latin typeface="+mn-lt"/>
                  </a:rPr>
                </a:br>
                <a:r>
                  <a:rPr lang="de-DE" sz="1100" b="1" baseline="0" dirty="0">
                    <a:solidFill>
                      <a:srgbClr val="FF0000"/>
                    </a:solidFill>
                    <a:latin typeface="+mn-lt"/>
                  </a:rPr>
                  <a:t>Ansicht</a:t>
                </a:r>
                <a:r>
                  <a:rPr lang="de-DE" sz="1100" b="0" baseline="0" dirty="0">
                    <a:solidFill>
                      <a:srgbClr val="FF0000"/>
                    </a:solidFill>
                    <a:latin typeface="+mn-lt"/>
                  </a:rPr>
                  <a:t> // </a:t>
                </a:r>
                <a:r>
                  <a:rPr lang="de-DE" sz="1100" b="1" baseline="0" dirty="0">
                    <a:solidFill>
                      <a:srgbClr val="FF0000"/>
                    </a:solidFill>
                    <a:latin typeface="+mn-lt"/>
                  </a:rPr>
                  <a:t>Anzeigen</a:t>
                </a:r>
                <a:r>
                  <a:rPr lang="de-DE" sz="1100" b="0" baseline="0" dirty="0">
                    <a:solidFill>
                      <a:srgbClr val="FF0000"/>
                    </a:solidFill>
                    <a:latin typeface="+mn-lt"/>
                  </a:rPr>
                  <a:t> // Haken bei </a:t>
                </a:r>
                <a:r>
                  <a:rPr lang="de-DE" sz="1100" b="1" baseline="0" dirty="0">
                    <a:solidFill>
                      <a:srgbClr val="FF0000"/>
                    </a:solidFill>
                    <a:latin typeface="+mn-lt"/>
                  </a:rPr>
                  <a:t>Führungslinien</a:t>
                </a:r>
                <a:r>
                  <a:rPr lang="de-DE" sz="1100" b="0" baseline="0" dirty="0">
                    <a:solidFill>
                      <a:srgbClr val="FF0000"/>
                    </a:solidFill>
                    <a:latin typeface="+mn-lt"/>
                  </a:rPr>
                  <a:t> setzen</a:t>
                </a:r>
              </a:p>
            </p:txBody>
          </p:sp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F103123A-0797-564E-ADA0-CD3CC2416B00}"/>
                  </a:ext>
                </a:extLst>
              </p:cNvPr>
              <p:cNvGrpSpPr/>
              <p:nvPr userDrawn="1"/>
            </p:nvGrpSpPr>
            <p:grpSpPr>
              <a:xfrm>
                <a:off x="-1908000" y="0"/>
                <a:ext cx="1800000" cy="3212978"/>
                <a:chOff x="-1908000" y="0"/>
                <a:chExt cx="1800000" cy="3212978"/>
              </a:xfrm>
            </p:grpSpPr>
            <p:sp>
              <p:nvSpPr>
                <p:cNvPr id="22" name="Regieanweisung // Allgemein">
                  <a:extLst>
                    <a:ext uri="{FF2B5EF4-FFF2-40B4-BE49-F238E27FC236}">
                      <a16:creationId xmlns:a16="http://schemas.microsoft.com/office/drawing/2014/main" id="{EF47FEA8-AD3B-E642-9AF4-F33536F7534E}"/>
                    </a:ext>
                  </a:extLst>
                </p:cNvPr>
                <p:cNvSpPr txBox="1"/>
                <p:nvPr userDrawn="1"/>
              </p:nvSpPr>
              <p:spPr>
                <a:xfrm rot="10800000" flipH="1" flipV="1">
                  <a:off x="-1908000" y="0"/>
                  <a:ext cx="1800000" cy="12604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0" tIns="0" rIns="0" bIns="0" rtlCol="0" anchor="ctr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Folie in Ursprungsform 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bringen über Menu: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Start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Folien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Zurücksetzen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855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Wechsel des Folienlayouts </a:t>
                  </a:r>
                  <a:b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</a:b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im Menü über:</a:t>
                  </a:r>
                </a:p>
                <a:p>
                  <a:pPr marL="0" marR="0" lvl="0" indent="0" algn="r" defTabSz="8675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Start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Folien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Layout</a:t>
                  </a:r>
                  <a:endParaRPr lang="de-DE" sz="1100" b="0" baseline="0" dirty="0">
                    <a:solidFill>
                      <a:srgbClr val="FF0000"/>
                    </a:solidFill>
                    <a:latin typeface="+mn-lt"/>
                  </a:endParaRPr>
                </a:p>
              </p:txBody>
            </p:sp>
            <p:sp>
              <p:nvSpPr>
                <p:cNvPr id="23" name="Regieanweisung // Listenebenen">
                  <a:extLst>
                    <a:ext uri="{FF2B5EF4-FFF2-40B4-BE49-F238E27FC236}">
                      <a16:creationId xmlns:a16="http://schemas.microsoft.com/office/drawing/2014/main" id="{A194AEAB-8473-714B-A902-F83F7F0AB407}"/>
                    </a:ext>
                  </a:extLst>
                </p:cNvPr>
                <p:cNvSpPr txBox="1"/>
                <p:nvPr userDrawn="1"/>
              </p:nvSpPr>
              <p:spPr>
                <a:xfrm rot="10800000" flipH="1" flipV="1">
                  <a:off x="-1908000" y="1800000"/>
                  <a:ext cx="1800000" cy="141297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0" tIns="18000" rIns="0" bIns="0" rtlCol="0" anchor="t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r">
                    <a:lnSpc>
                      <a:spcPct val="100000"/>
                    </a:lnSpc>
                    <a:spcBef>
                      <a:spcPts val="855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Headline zweizeilig in 28 </a:t>
                  </a:r>
                  <a:r>
                    <a:rPr lang="de-DE" sz="1100" b="0" baseline="0" dirty="0" err="1">
                      <a:solidFill>
                        <a:srgbClr val="FF0000"/>
                      </a:solidFill>
                      <a:latin typeface="+mn-lt"/>
                    </a:rPr>
                    <a:t>pt</a:t>
                  </a:r>
                  <a:endParaRPr lang="de-DE" sz="1100" b="0" baseline="0" dirty="0">
                    <a:solidFill>
                      <a:srgbClr val="FF0000"/>
                    </a:solidFill>
                    <a:latin typeface="+mn-lt"/>
                  </a:endParaRPr>
                </a:p>
                <a:p>
                  <a:pPr indent="0" algn="r">
                    <a:lnSpc>
                      <a:spcPct val="100000"/>
                    </a:lnSpc>
                    <a:spcBef>
                      <a:spcPts val="855"/>
                    </a:spcBef>
                    <a:spcAft>
                      <a:spcPts val="0"/>
                    </a:spcAft>
                  </a:pPr>
                  <a:endParaRPr lang="de-DE" sz="1100" b="0" baseline="0" dirty="0">
                    <a:solidFill>
                      <a:srgbClr val="FF0000"/>
                    </a:solidFill>
                    <a:latin typeface="+mn-lt"/>
                  </a:endParaRPr>
                </a:p>
                <a:p>
                  <a:pPr indent="0" algn="r">
                    <a:lnSpc>
                      <a:spcPct val="100000"/>
                    </a:lnSpc>
                    <a:spcBef>
                      <a:spcPts val="855"/>
                    </a:spcBef>
                    <a:spcAft>
                      <a:spcPts val="0"/>
                    </a:spcAft>
                  </a:pPr>
                  <a:endParaRPr lang="de-DE" sz="1100" b="0" baseline="0" dirty="0">
                    <a:solidFill>
                      <a:srgbClr val="FF0000"/>
                    </a:solidFill>
                    <a:latin typeface="+mn-lt"/>
                  </a:endParaRPr>
                </a:p>
                <a:p>
                  <a:pPr indent="0" algn="r">
                    <a:lnSpc>
                      <a:spcPct val="100000"/>
                    </a:lnSpc>
                    <a:spcBef>
                      <a:spcPts val="855"/>
                    </a:spcBef>
                    <a:spcAft>
                      <a:spcPts val="0"/>
                    </a:spcAft>
                  </a:pPr>
                  <a:endParaRPr lang="de-DE" sz="1100" b="0" baseline="0" dirty="0">
                    <a:solidFill>
                      <a:srgbClr val="FF0000"/>
                    </a:solidFill>
                    <a:latin typeface="+mn-lt"/>
                  </a:endParaRPr>
                </a:p>
                <a:p>
                  <a:pPr indent="0" algn="r">
                    <a:lnSpc>
                      <a:spcPct val="100000"/>
                    </a:lnSpc>
                    <a:spcBef>
                      <a:spcPts val="855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Unterzeile einzeilig in 20 </a:t>
                  </a:r>
                  <a:r>
                    <a:rPr lang="de-DE" sz="1100" b="0" baseline="0" dirty="0" err="1">
                      <a:solidFill>
                        <a:srgbClr val="FF0000"/>
                      </a:solidFill>
                      <a:latin typeface="+mn-lt"/>
                    </a:rPr>
                    <a:t>pt</a:t>
                  </a:r>
                  <a:endParaRPr lang="de-DE" sz="1100" b="1" baseline="0" dirty="0">
                    <a:solidFill>
                      <a:srgbClr val="FF0000"/>
                    </a:solidFill>
                    <a:latin typeface="+mn-lt"/>
                  </a:endParaRPr>
                </a:p>
              </p:txBody>
            </p:sp>
          </p:grpSp>
        </p:grpSp>
      </p:grpSp>
      <p:sp>
        <p:nvSpPr>
          <p:cNvPr id="32" name="Titel 2">
            <a:extLst>
              <a:ext uri="{FF2B5EF4-FFF2-40B4-BE49-F238E27FC236}">
                <a16:creationId xmlns:a16="http://schemas.microsoft.com/office/drawing/2014/main" id="{C11F3A87-4D52-1E44-A3A2-41BB755E53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5790" y="1917182"/>
            <a:ext cx="5479512" cy="80261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Duale Hochschule</a:t>
            </a:r>
            <a:br>
              <a:rPr lang="de-DE" dirty="0"/>
            </a:br>
            <a:r>
              <a:rPr lang="de-DE" dirty="0"/>
              <a:t>Baden-Württemberg</a:t>
            </a:r>
          </a:p>
        </p:txBody>
      </p:sp>
      <p:sp>
        <p:nvSpPr>
          <p:cNvPr id="33" name="Textplatzhalter 5">
            <a:extLst>
              <a:ext uri="{FF2B5EF4-FFF2-40B4-BE49-F238E27FC236}">
                <a16:creationId xmlns:a16="http://schemas.microsoft.com/office/drawing/2014/main" id="{68F04BEA-FA55-0748-B3BA-BD0F7B3E37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5166" y="3034097"/>
            <a:ext cx="5479511" cy="33832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Hier steht die Unterzeile</a:t>
            </a:r>
          </a:p>
        </p:txBody>
      </p:sp>
    </p:spTree>
    <p:extLst>
      <p:ext uri="{BB962C8B-B14F-4D97-AF65-F5344CB8AC3E}">
        <p14:creationId xmlns:p14="http://schemas.microsoft.com/office/powerpoint/2010/main" val="4018151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3011B90-0A82-7647-9F73-4FB4AF95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40"/>
            <a:ext cx="12191999" cy="6855520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7C039434-FCAE-B748-89F6-3E1F3202BA21}"/>
              </a:ext>
            </a:extLst>
          </p:cNvPr>
          <p:cNvSpPr txBox="1"/>
          <p:nvPr/>
        </p:nvSpPr>
        <p:spPr>
          <a:xfrm>
            <a:off x="7577443" y="269177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9ED06704-E7B7-454D-A44A-39E4D94E5E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241" y="341921"/>
            <a:ext cx="1393816" cy="467892"/>
          </a:xfrm>
          <a:prstGeom prst="rect">
            <a:avLst/>
          </a:prstGeom>
        </p:spPr>
      </p:pic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698D0F93-92A5-F949-B26D-FD3C237A3766}"/>
              </a:ext>
            </a:extLst>
          </p:cNvPr>
          <p:cNvSpPr/>
          <p:nvPr/>
        </p:nvSpPr>
        <p:spPr>
          <a:xfrm>
            <a:off x="766864" y="3881715"/>
            <a:ext cx="5328344" cy="1923000"/>
          </a:xfrm>
          <a:prstGeom prst="roundRect">
            <a:avLst>
              <a:gd name="adj" fmla="val 2079"/>
            </a:avLst>
          </a:prstGeom>
          <a:solidFill>
            <a:srgbClr val="D10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42143DC-850C-F243-AEC5-E9471189D11D}"/>
              </a:ext>
            </a:extLst>
          </p:cNvPr>
          <p:cNvGrpSpPr/>
          <p:nvPr/>
        </p:nvGrpSpPr>
        <p:grpSpPr>
          <a:xfrm>
            <a:off x="-2335398" y="-467100"/>
            <a:ext cx="11095336" cy="7792198"/>
            <a:chOff x="-1908000" y="-468000"/>
            <a:chExt cx="9017849" cy="7794001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5C16172-A6B8-5744-9448-FA651B057D56}"/>
                </a:ext>
              </a:extLst>
            </p:cNvPr>
            <p:cNvGrpSpPr/>
            <p:nvPr userDrawn="1"/>
          </p:nvGrpSpPr>
          <p:grpSpPr>
            <a:xfrm>
              <a:off x="612775" y="-468000"/>
              <a:ext cx="791225" cy="360000"/>
              <a:chOff x="612775" y="-468000"/>
              <a:chExt cx="791225" cy="360000"/>
            </a:xfrm>
          </p:grpSpPr>
          <p:cxnSp>
            <p:nvCxnSpPr>
              <p:cNvPr id="25" name="Gerade Verbindung 24">
                <a:extLst>
                  <a:ext uri="{FF2B5EF4-FFF2-40B4-BE49-F238E27FC236}">
                    <a16:creationId xmlns:a16="http://schemas.microsoft.com/office/drawing/2014/main" id="{502480AE-A739-E342-A275-0BD08582ED7D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63C6885-E0E7-A441-9996-DE38223E5A87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b" anchorCtr="0">
                <a:noAutofit/>
              </a:bodyPr>
              <a:lstStyle/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02,09  cm</a:t>
                </a:r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4C13B7E-B8BC-1740-B39D-F6153C81BBCB}"/>
                </a:ext>
              </a:extLst>
            </p:cNvPr>
            <p:cNvGrpSpPr/>
            <p:nvPr userDrawn="1"/>
          </p:nvGrpSpPr>
          <p:grpSpPr>
            <a:xfrm>
              <a:off x="612775" y="6966000"/>
              <a:ext cx="791225" cy="360000"/>
              <a:chOff x="612775" y="-468000"/>
              <a:chExt cx="791225" cy="360000"/>
            </a:xfrm>
          </p:grpSpPr>
          <p:cxnSp>
            <p:nvCxnSpPr>
              <p:cNvPr id="22" name="Gerade Verbindung 21">
                <a:extLst>
                  <a:ext uri="{FF2B5EF4-FFF2-40B4-BE49-F238E27FC236}">
                    <a16:creationId xmlns:a16="http://schemas.microsoft.com/office/drawing/2014/main" id="{E45870EB-2FD1-2C4E-B1ED-D1DCABCF1F24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97EDF25B-5EE1-D14E-899C-DD9058CB74DE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t" anchorCtr="0">
                <a:noAutofit/>
              </a:bodyPr>
              <a:lstStyle/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2,09</a:t>
                </a:r>
                <a:r>
                  <a:rPr lang="de-DE" sz="1100" baseline="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</a:t>
                </a:r>
              </a:p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375029AE-F5A7-4043-BCB5-9CFF2771A2DD}"/>
                </a:ext>
              </a:extLst>
            </p:cNvPr>
            <p:cNvGrpSpPr/>
            <p:nvPr userDrawn="1"/>
          </p:nvGrpSpPr>
          <p:grpSpPr>
            <a:xfrm>
              <a:off x="-1908000" y="0"/>
              <a:ext cx="9017849" cy="7326001"/>
              <a:chOff x="-1908000" y="0"/>
              <a:chExt cx="9017849" cy="7326001"/>
            </a:xfrm>
          </p:grpSpPr>
          <p:sp>
            <p:nvSpPr>
              <p:cNvPr id="18" name="Regieanweisung // Hilfslinien">
                <a:extLst>
                  <a:ext uri="{FF2B5EF4-FFF2-40B4-BE49-F238E27FC236}">
                    <a16:creationId xmlns:a16="http://schemas.microsoft.com/office/drawing/2014/main" id="{36F780FE-FBE4-BB40-8BC6-2BB3D9205E55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2778727" y="6966000"/>
                <a:ext cx="4331122" cy="36000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>
                    <a:solidFill>
                      <a:srgbClr val="FF0000"/>
                    </a:solidFill>
                    <a:latin typeface="+mn-lt"/>
                  </a:rPr>
                  <a:t>Hilfslinien anzeigen über Menu: </a:t>
                </a:r>
                <a:br>
                  <a:rPr lang="de-DE" sz="1100" b="0" baseline="0" dirty="0">
                    <a:solidFill>
                      <a:srgbClr val="FF0000"/>
                    </a:solidFill>
                    <a:latin typeface="+mn-lt"/>
                  </a:rPr>
                </a:br>
                <a:r>
                  <a:rPr lang="de-DE" sz="1100" b="1" baseline="0" dirty="0">
                    <a:solidFill>
                      <a:srgbClr val="FF0000"/>
                    </a:solidFill>
                    <a:latin typeface="+mn-lt"/>
                  </a:rPr>
                  <a:t>Ansicht</a:t>
                </a:r>
                <a:r>
                  <a:rPr lang="de-DE" sz="1100" b="0" baseline="0" dirty="0">
                    <a:solidFill>
                      <a:srgbClr val="FF0000"/>
                    </a:solidFill>
                    <a:latin typeface="+mn-lt"/>
                  </a:rPr>
                  <a:t> // </a:t>
                </a:r>
                <a:r>
                  <a:rPr lang="de-DE" sz="1100" b="1" baseline="0" dirty="0">
                    <a:solidFill>
                      <a:srgbClr val="FF0000"/>
                    </a:solidFill>
                    <a:latin typeface="+mn-lt"/>
                  </a:rPr>
                  <a:t>Anzeigen</a:t>
                </a:r>
                <a:r>
                  <a:rPr lang="de-DE" sz="1100" b="0" baseline="0" dirty="0">
                    <a:solidFill>
                      <a:srgbClr val="FF0000"/>
                    </a:solidFill>
                    <a:latin typeface="+mn-lt"/>
                  </a:rPr>
                  <a:t> // Haken bei </a:t>
                </a:r>
                <a:r>
                  <a:rPr lang="de-DE" sz="1100" b="1" baseline="0" dirty="0">
                    <a:solidFill>
                      <a:srgbClr val="FF0000"/>
                    </a:solidFill>
                    <a:latin typeface="+mn-lt"/>
                  </a:rPr>
                  <a:t>Führungslinien</a:t>
                </a:r>
                <a:r>
                  <a:rPr lang="de-DE" sz="1100" b="0" baseline="0" dirty="0">
                    <a:solidFill>
                      <a:srgbClr val="FF0000"/>
                    </a:solidFill>
                    <a:latin typeface="+mn-lt"/>
                  </a:rPr>
                  <a:t> setzen</a:t>
                </a:r>
              </a:p>
            </p:txBody>
          </p: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FD39ADBE-2BD1-624F-ADE1-FA4BED3D517E}"/>
                  </a:ext>
                </a:extLst>
              </p:cNvPr>
              <p:cNvGrpSpPr/>
              <p:nvPr userDrawn="1"/>
            </p:nvGrpSpPr>
            <p:grpSpPr>
              <a:xfrm>
                <a:off x="-1908000" y="0"/>
                <a:ext cx="1800000" cy="5680445"/>
                <a:chOff x="-1908000" y="0"/>
                <a:chExt cx="1800000" cy="5680445"/>
              </a:xfrm>
            </p:grpSpPr>
            <p:sp>
              <p:nvSpPr>
                <p:cNvPr id="20" name="Regieanweisung // Allgemein">
                  <a:extLst>
                    <a:ext uri="{FF2B5EF4-FFF2-40B4-BE49-F238E27FC236}">
                      <a16:creationId xmlns:a16="http://schemas.microsoft.com/office/drawing/2014/main" id="{88AA923F-D866-5D44-9365-B6D17D3852D5}"/>
                    </a:ext>
                  </a:extLst>
                </p:cNvPr>
                <p:cNvSpPr txBox="1"/>
                <p:nvPr userDrawn="1"/>
              </p:nvSpPr>
              <p:spPr>
                <a:xfrm rot="10800000" flipH="1" flipV="1">
                  <a:off x="-1908000" y="0"/>
                  <a:ext cx="1800000" cy="12604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0" tIns="0" rIns="0" bIns="0" rtlCol="0" anchor="ctr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Folie in Ursprungsform 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bringen über Menu: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Start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Folien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Zurücksetzen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855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Wechsel des Folienlayouts </a:t>
                  </a:r>
                  <a:b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</a:b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im Menü über:</a:t>
                  </a:r>
                </a:p>
                <a:p>
                  <a:pPr marL="0" marR="0" lvl="0" indent="0" algn="r" defTabSz="8675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Start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Folien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Layout</a:t>
                  </a:r>
                  <a:endParaRPr lang="de-DE" sz="1100" b="0" baseline="0" dirty="0">
                    <a:solidFill>
                      <a:srgbClr val="FF0000"/>
                    </a:solidFill>
                    <a:latin typeface="+mn-lt"/>
                  </a:endParaRPr>
                </a:p>
              </p:txBody>
            </p:sp>
            <p:sp>
              <p:nvSpPr>
                <p:cNvPr id="21" name="Regieanweisung // Listenebenen">
                  <a:extLst>
                    <a:ext uri="{FF2B5EF4-FFF2-40B4-BE49-F238E27FC236}">
                      <a16:creationId xmlns:a16="http://schemas.microsoft.com/office/drawing/2014/main" id="{D6D45C86-D5CC-C542-994B-323EE3CF5428}"/>
                    </a:ext>
                  </a:extLst>
                </p:cNvPr>
                <p:cNvSpPr txBox="1"/>
                <p:nvPr userDrawn="1"/>
              </p:nvSpPr>
              <p:spPr>
                <a:xfrm rot="10800000" flipH="1" flipV="1">
                  <a:off x="-1908000" y="4267467"/>
                  <a:ext cx="1800000" cy="141297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0" tIns="18000" rIns="0" bIns="0" rtlCol="0" anchor="t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r">
                    <a:lnSpc>
                      <a:spcPct val="100000"/>
                    </a:lnSpc>
                    <a:spcBef>
                      <a:spcPts val="855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Headline zweizeilig in 28 </a:t>
                  </a:r>
                  <a:r>
                    <a:rPr lang="de-DE" sz="1100" b="0" baseline="0" dirty="0" err="1">
                      <a:solidFill>
                        <a:srgbClr val="FF0000"/>
                      </a:solidFill>
                      <a:latin typeface="+mn-lt"/>
                    </a:rPr>
                    <a:t>pt</a:t>
                  </a:r>
                  <a:endParaRPr lang="de-DE" sz="1100" b="0" baseline="0" dirty="0">
                    <a:solidFill>
                      <a:srgbClr val="FF0000"/>
                    </a:solidFill>
                    <a:latin typeface="+mn-lt"/>
                  </a:endParaRPr>
                </a:p>
                <a:p>
                  <a:pPr indent="0" algn="r">
                    <a:lnSpc>
                      <a:spcPct val="100000"/>
                    </a:lnSpc>
                    <a:spcBef>
                      <a:spcPts val="855"/>
                    </a:spcBef>
                    <a:spcAft>
                      <a:spcPts val="0"/>
                    </a:spcAft>
                  </a:pPr>
                  <a:endParaRPr lang="de-DE" sz="1100" b="0" baseline="0" dirty="0">
                    <a:solidFill>
                      <a:srgbClr val="FF0000"/>
                    </a:solidFill>
                    <a:latin typeface="+mn-lt"/>
                  </a:endParaRPr>
                </a:p>
                <a:p>
                  <a:pPr indent="0" algn="r">
                    <a:lnSpc>
                      <a:spcPct val="100000"/>
                    </a:lnSpc>
                    <a:spcBef>
                      <a:spcPts val="855"/>
                    </a:spcBef>
                    <a:spcAft>
                      <a:spcPts val="0"/>
                    </a:spcAft>
                  </a:pPr>
                  <a:endParaRPr lang="de-DE" sz="1100" b="0" baseline="0" dirty="0">
                    <a:solidFill>
                      <a:srgbClr val="FF0000"/>
                    </a:solidFill>
                    <a:latin typeface="+mn-lt"/>
                  </a:endParaRPr>
                </a:p>
                <a:p>
                  <a:pPr indent="0" algn="r">
                    <a:lnSpc>
                      <a:spcPct val="100000"/>
                    </a:lnSpc>
                    <a:spcBef>
                      <a:spcPts val="855"/>
                    </a:spcBef>
                    <a:spcAft>
                      <a:spcPts val="0"/>
                    </a:spcAft>
                  </a:pPr>
                  <a:endParaRPr lang="de-DE" sz="1100" b="0" baseline="0" dirty="0">
                    <a:solidFill>
                      <a:srgbClr val="FF0000"/>
                    </a:solidFill>
                    <a:latin typeface="+mn-lt"/>
                  </a:endParaRPr>
                </a:p>
                <a:p>
                  <a:pPr indent="0" algn="r">
                    <a:lnSpc>
                      <a:spcPct val="100000"/>
                    </a:lnSpc>
                    <a:spcBef>
                      <a:spcPts val="855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Unterzeile einzeilig in 20 </a:t>
                  </a:r>
                  <a:r>
                    <a:rPr lang="de-DE" sz="1100" b="0" baseline="0" dirty="0" err="1">
                      <a:solidFill>
                        <a:srgbClr val="FF0000"/>
                      </a:solidFill>
                      <a:latin typeface="+mn-lt"/>
                    </a:rPr>
                    <a:t>pt</a:t>
                  </a:r>
                  <a:endParaRPr lang="de-DE" sz="1100" b="1" baseline="0" dirty="0">
                    <a:solidFill>
                      <a:srgbClr val="FF0000"/>
                    </a:solidFill>
                    <a:latin typeface="+mn-lt"/>
                  </a:endParaRPr>
                </a:p>
              </p:txBody>
            </p:sp>
          </p:grpSp>
        </p:grpSp>
      </p:grpSp>
      <p:sp>
        <p:nvSpPr>
          <p:cNvPr id="30" name="Titel 2">
            <a:extLst>
              <a:ext uri="{FF2B5EF4-FFF2-40B4-BE49-F238E27FC236}">
                <a16:creationId xmlns:a16="http://schemas.microsoft.com/office/drawing/2014/main" id="{6ACC7EE9-8C2F-3A45-B10B-8705D8467C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4949" y="4172587"/>
            <a:ext cx="4518946" cy="802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Hier beginnt ein neues Kapitel</a:t>
            </a:r>
          </a:p>
        </p:txBody>
      </p:sp>
      <p:sp>
        <p:nvSpPr>
          <p:cNvPr id="31" name="Textplatzhalter 5">
            <a:extLst>
              <a:ext uri="{FF2B5EF4-FFF2-40B4-BE49-F238E27FC236}">
                <a16:creationId xmlns:a16="http://schemas.microsoft.com/office/drawing/2014/main" id="{044AA768-92E3-F840-AC44-202250F1D5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4949" y="5180353"/>
            <a:ext cx="4518946" cy="338322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Hier steht die Unterzeile</a:t>
            </a:r>
          </a:p>
        </p:txBody>
      </p:sp>
    </p:spTree>
    <p:extLst>
      <p:ext uri="{BB962C8B-B14F-4D97-AF65-F5344CB8AC3E}">
        <p14:creationId xmlns:p14="http://schemas.microsoft.com/office/powerpoint/2010/main" val="301231144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53941" y="5938735"/>
            <a:ext cx="10686069" cy="287933"/>
          </a:xfrm>
          <a:prstGeom prst="rect">
            <a:avLst/>
          </a:prstGeom>
        </p:spPr>
        <p:txBody>
          <a:bodyPr anchor="b" anchorCtr="0"/>
          <a:lstStyle>
            <a:lvl1pPr marL="51235" indent="-5123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*"/>
              <a:defRPr sz="8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Fußnote etc. einfügen // für Quellenangabe (bzw. ohne Sternchen): Start // Absatz // Listenebene erhöhen/verringern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42643FC-5EDF-9947-BE54-65B0BF20BFC7}"/>
              </a:ext>
            </a:extLst>
          </p:cNvPr>
          <p:cNvSpPr txBox="1"/>
          <p:nvPr/>
        </p:nvSpPr>
        <p:spPr>
          <a:xfrm>
            <a:off x="2428556" y="121891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9F612DB-417C-A74E-9DEE-88079BC29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79793DC-4EDE-9440-97A6-772AE964870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BBA3DB4-8ED9-8146-A40F-BBAE9AB8A23E}" type="datetime1">
              <a:rPr lang="de-DE" smtClean="0"/>
              <a:t>19.03.2025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FD296A-950D-A64F-AC2A-7DCA0CFDAC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D417A9-ED1B-4EBF-A0BA-6406A120CB7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BBEDD3F-C905-F141-95D3-5EE857C6EC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2498" y="2206290"/>
            <a:ext cx="7994103" cy="37345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Fließtext</a:t>
            </a:r>
          </a:p>
          <a:p>
            <a:pPr lvl="1"/>
            <a:r>
              <a:rPr lang="de-DE" dirty="0"/>
              <a:t>Aufzählung Erste Ebene</a:t>
            </a:r>
          </a:p>
          <a:p>
            <a:pPr lvl="2"/>
            <a:r>
              <a:rPr lang="de-DE" dirty="0"/>
              <a:t>Aufzählung Zweite Ebene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F677F7E-365A-324A-8915-20A8F26A6C94}"/>
              </a:ext>
            </a:extLst>
          </p:cNvPr>
          <p:cNvGrpSpPr/>
          <p:nvPr/>
        </p:nvGrpSpPr>
        <p:grpSpPr>
          <a:xfrm>
            <a:off x="-2330033" y="-467099"/>
            <a:ext cx="15118183" cy="7792198"/>
            <a:chOff x="-1908000" y="-468000"/>
            <a:chExt cx="12287460" cy="7794001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9EBD3EBD-E2D9-934E-82F6-7BD42B6C8A9E}"/>
                </a:ext>
              </a:extLst>
            </p:cNvPr>
            <p:cNvGrpSpPr/>
            <p:nvPr userDrawn="1"/>
          </p:nvGrpSpPr>
          <p:grpSpPr>
            <a:xfrm>
              <a:off x="612775" y="-468000"/>
              <a:ext cx="8683625" cy="360000"/>
              <a:chOff x="612775" y="-468000"/>
              <a:chExt cx="8683625" cy="360000"/>
            </a:xfrm>
          </p:grpSpPr>
          <p:cxnSp>
            <p:nvCxnSpPr>
              <p:cNvPr id="34" name="Gerade Verbindung 33">
                <a:extLst>
                  <a:ext uri="{FF2B5EF4-FFF2-40B4-BE49-F238E27FC236}">
                    <a16:creationId xmlns:a16="http://schemas.microsoft.com/office/drawing/2014/main" id="{BADB21BA-8ADF-3C4F-9EB8-A9D4955D386B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>
                <a:extLst>
                  <a:ext uri="{FF2B5EF4-FFF2-40B4-BE49-F238E27FC236}">
                    <a16:creationId xmlns:a16="http://schemas.microsoft.com/office/drawing/2014/main" id="{CCA5A56D-92D5-8C46-8A61-AF963B57194C}"/>
                  </a:ext>
                </a:extLst>
              </p:cNvPr>
              <p:cNvCxnSpPr/>
              <p:nvPr userDrawn="1"/>
            </p:nvCxnSpPr>
            <p:spPr>
              <a:xfrm>
                <a:off x="9296400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DC01B648-CC32-3345-9263-5C91F5A21FC5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b" anchorCtr="0">
                <a:noAutofit/>
              </a:bodyPr>
              <a:lstStyle/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02,09  cm</a:t>
                </a:r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4B9A7EB3-E2B7-5342-9E2E-894885877A53}"/>
                </a:ext>
              </a:extLst>
            </p:cNvPr>
            <p:cNvGrpSpPr/>
            <p:nvPr userDrawn="1"/>
          </p:nvGrpSpPr>
          <p:grpSpPr>
            <a:xfrm>
              <a:off x="612775" y="6966000"/>
              <a:ext cx="8683625" cy="360000"/>
              <a:chOff x="612775" y="-468000"/>
              <a:chExt cx="8683625" cy="360000"/>
            </a:xfrm>
          </p:grpSpPr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7B4DF78F-FF33-BE48-88A3-97308EAA5A37}"/>
                  </a:ext>
                </a:extLst>
              </p:cNvPr>
              <p:cNvSpPr txBox="1"/>
              <p:nvPr userDrawn="1"/>
            </p:nvSpPr>
            <p:spPr>
              <a:xfrm>
                <a:off x="85032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0" tIns="0" rIns="18000" bIns="0" rtlCol="0" anchor="t" anchorCtr="0">
                <a:noAutofit/>
              </a:bodyPr>
              <a:lstStyle/>
              <a:p>
                <a:pPr marL="0" marR="0" indent="0" algn="r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 31,76</a:t>
                </a:r>
              </a:p>
              <a:p>
                <a:pPr marL="0" marR="0" indent="0" algn="r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  <p:cxnSp>
            <p:nvCxnSpPr>
              <p:cNvPr id="30" name="Gerade Verbindung 29">
                <a:extLst>
                  <a:ext uri="{FF2B5EF4-FFF2-40B4-BE49-F238E27FC236}">
                    <a16:creationId xmlns:a16="http://schemas.microsoft.com/office/drawing/2014/main" id="{ED924204-9F43-C040-87C5-2C21C4758219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>
                <a:extLst>
                  <a:ext uri="{FF2B5EF4-FFF2-40B4-BE49-F238E27FC236}">
                    <a16:creationId xmlns:a16="http://schemas.microsoft.com/office/drawing/2014/main" id="{28F0636F-1921-604F-8C5F-1A3C3F6CECC8}"/>
                  </a:ext>
                </a:extLst>
              </p:cNvPr>
              <p:cNvCxnSpPr/>
              <p:nvPr userDrawn="1"/>
            </p:nvCxnSpPr>
            <p:spPr>
              <a:xfrm>
                <a:off x="9296400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C0F61665-F208-2747-9CAC-890E217511E2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t" anchorCtr="0">
                <a:noAutofit/>
              </a:bodyPr>
              <a:lstStyle/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2,09</a:t>
                </a:r>
                <a:r>
                  <a:rPr lang="de-DE" sz="1100" baseline="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</a:t>
                </a:r>
              </a:p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43ECF933-E564-D940-859F-3D7215FF1539}"/>
                  </a:ext>
                </a:extLst>
              </p:cNvPr>
              <p:cNvSpPr txBox="1"/>
              <p:nvPr userDrawn="1"/>
            </p:nvSpPr>
            <p:spPr>
              <a:xfrm>
                <a:off x="7110684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0" tIns="0" rIns="18000" bIns="0" rtlCol="0" anchor="t" anchorCtr="0">
                <a:noAutofit/>
              </a:bodyPr>
              <a:lstStyle/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Textfeld Breite bis hier</a:t>
                </a:r>
              </a:p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7,4</a:t>
                </a:r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06EFC933-E77B-AB49-9783-6F5733CB6B21}"/>
                </a:ext>
              </a:extLst>
            </p:cNvPr>
            <p:cNvGrpSpPr/>
            <p:nvPr userDrawn="1"/>
          </p:nvGrpSpPr>
          <p:grpSpPr>
            <a:xfrm>
              <a:off x="-1908000" y="-468000"/>
              <a:ext cx="12287460" cy="7794001"/>
              <a:chOff x="-1908000" y="-468000"/>
              <a:chExt cx="12287460" cy="7794001"/>
            </a:xfrm>
          </p:grpSpPr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0C19F4AE-747C-5248-8BD8-C984F84C0420}"/>
                  </a:ext>
                </a:extLst>
              </p:cNvPr>
              <p:cNvGrpSpPr/>
              <p:nvPr userDrawn="1"/>
            </p:nvGrpSpPr>
            <p:grpSpPr>
              <a:xfrm>
                <a:off x="-1908000" y="-468000"/>
                <a:ext cx="11131200" cy="7794001"/>
                <a:chOff x="-1908000" y="-468000"/>
                <a:chExt cx="11131200" cy="7794001"/>
              </a:xfrm>
            </p:grpSpPr>
            <p:sp>
              <p:nvSpPr>
                <p:cNvPr id="20" name="Regieanweisung // Hilfslinien">
                  <a:extLst>
                    <a:ext uri="{FF2B5EF4-FFF2-40B4-BE49-F238E27FC236}">
                      <a16:creationId xmlns:a16="http://schemas.microsoft.com/office/drawing/2014/main" id="{340DE936-8A66-5B44-B03D-F5D8B531FB44}"/>
                    </a:ext>
                  </a:extLst>
                </p:cNvPr>
                <p:cNvSpPr txBox="1"/>
                <p:nvPr userDrawn="1"/>
              </p:nvSpPr>
              <p:spPr>
                <a:xfrm rot="10800000" flipH="1" flipV="1">
                  <a:off x="2778727" y="6966000"/>
                  <a:ext cx="4331122" cy="36000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0" tIns="0" rIns="0" bIns="0" rtlCol="0" anchor="t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Hilfslinien anzeigen über Menu: </a:t>
                  </a:r>
                  <a:b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</a:b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Ansicht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Anzeigen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Haken bei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Führungslinien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setzen</a:t>
                  </a:r>
                </a:p>
              </p:txBody>
            </p:sp>
            <p:sp>
              <p:nvSpPr>
                <p:cNvPr id="21" name="Regieanweisung // Fußzeile">
                  <a:extLst>
                    <a:ext uri="{FF2B5EF4-FFF2-40B4-BE49-F238E27FC236}">
                      <a16:creationId xmlns:a16="http://schemas.microsoft.com/office/drawing/2014/main" id="{88B89EF3-3617-D64C-BF7A-341BFEAD4A52}"/>
                    </a:ext>
                  </a:extLst>
                </p:cNvPr>
                <p:cNvSpPr txBox="1"/>
                <p:nvPr userDrawn="1"/>
              </p:nvSpPr>
              <p:spPr>
                <a:xfrm rot="10800000" flipH="1" flipV="1">
                  <a:off x="1404000" y="-468000"/>
                  <a:ext cx="7819200" cy="36000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8000" tIns="0" rIns="0" bIns="0" rtlCol="0" anchor="b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Fußzeilenfeld pro Folie oder für alle/mehrere anpassen über Menü: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Einfügen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Text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Kopf- und Fußzeile</a:t>
                  </a:r>
                </a:p>
              </p:txBody>
            </p:sp>
            <p:grpSp>
              <p:nvGrpSpPr>
                <p:cNvPr id="22" name="Gruppieren 21">
                  <a:extLst>
                    <a:ext uri="{FF2B5EF4-FFF2-40B4-BE49-F238E27FC236}">
                      <a16:creationId xmlns:a16="http://schemas.microsoft.com/office/drawing/2014/main" id="{D6F3AE03-77A0-4645-A35F-002098350A8B}"/>
                    </a:ext>
                  </a:extLst>
                </p:cNvPr>
                <p:cNvGrpSpPr/>
                <p:nvPr userDrawn="1"/>
              </p:nvGrpSpPr>
              <p:grpSpPr>
                <a:xfrm>
                  <a:off x="-1908000" y="0"/>
                  <a:ext cx="1800000" cy="4348800"/>
                  <a:chOff x="-1908000" y="0"/>
                  <a:chExt cx="1800000" cy="4348800"/>
                </a:xfrm>
              </p:grpSpPr>
              <p:sp>
                <p:nvSpPr>
                  <p:cNvPr id="23" name="Regieanweisung // Allgemein">
                    <a:extLst>
                      <a:ext uri="{FF2B5EF4-FFF2-40B4-BE49-F238E27FC236}">
                        <a16:creationId xmlns:a16="http://schemas.microsoft.com/office/drawing/2014/main" id="{3688FB1D-9A40-E745-9DF2-6669CEA9AAEF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0"/>
                    <a:ext cx="1800000" cy="126047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0" rIns="0" bIns="0" rtlCol="0" anchor="ctr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Folie in Ursprungsform 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bringen über Menu: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Folien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Zurücksetzen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Wechsel des Folienlayouts 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im Menü über:</a:t>
                    </a:r>
                  </a:p>
                  <a:p>
                    <a:pPr marL="0" marR="0" lvl="0" indent="0" algn="r" defTabSz="86759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Folien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Layout</a:t>
                    </a:r>
                    <a:endParaRPr lang="de-DE" sz="1100" b="0" baseline="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4" name="Regieanweisung // Listenebenen">
                    <a:extLst>
                      <a:ext uri="{FF2B5EF4-FFF2-40B4-BE49-F238E27FC236}">
                        <a16:creationId xmlns:a16="http://schemas.microsoft.com/office/drawing/2014/main" id="{FA3AD54C-4548-3C4A-B50B-9456F04FF991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1800000"/>
                    <a:ext cx="1800000" cy="72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1800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Wechsel der Textebene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im Menü über: 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Absatz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Listenebene </a:t>
                    </a:r>
                    <a:b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erhöhen/verringern</a:t>
                    </a:r>
                  </a:p>
                </p:txBody>
              </p:sp>
              <p:grpSp>
                <p:nvGrpSpPr>
                  <p:cNvPr id="25" name="Gruppieren 24">
                    <a:extLst>
                      <a:ext uri="{FF2B5EF4-FFF2-40B4-BE49-F238E27FC236}">
                        <a16:creationId xmlns:a16="http://schemas.microsoft.com/office/drawing/2014/main" id="{91678EAD-FC7C-C94E-9928-25E7BAB104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1659626" y="2628001"/>
                    <a:ext cx="864000" cy="792000"/>
                    <a:chOff x="-1659626" y="2628001"/>
                    <a:chExt cx="864000" cy="792000"/>
                  </a:xfrm>
                </p:grpSpPr>
                <p:sp>
                  <p:nvSpPr>
                    <p:cNvPr id="27" name="Listenebenen verringern">
                      <a:extLst>
                        <a:ext uri="{FF2B5EF4-FFF2-40B4-BE49-F238E27FC236}">
                          <a16:creationId xmlns:a16="http://schemas.microsoft.com/office/drawing/2014/main" id="{4E3D8D5D-6D87-4F43-9D0C-5A21C5514EF1}"/>
                        </a:ext>
                      </a:extLst>
                    </p:cNvPr>
                    <p:cNvSpPr txBox="1"/>
                    <p:nvPr userDrawn="1"/>
                  </p:nvSpPr>
                  <p:spPr>
                    <a:xfrm rot="10800000" flipH="1" flipV="1">
                      <a:off x="-1659626" y="3096001"/>
                      <a:ext cx="864000" cy="324000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vert="horz" wrap="square" lIns="0" tIns="0" rIns="0" bIns="0" rtlCol="0" anchor="ctr" anchorCtr="0">
                      <a:noAutofit/>
                    </a:bodyPr>
                    <a:lstStyle>
                      <a:defPPr>
                        <a:defRPr lang="de-DE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Listenebene verringern</a:t>
                      </a:r>
                    </a:p>
                  </p:txBody>
                </p:sp>
                <p:sp>
                  <p:nvSpPr>
                    <p:cNvPr id="28" name="Listenebenen erhöhen">
                      <a:extLst>
                        <a:ext uri="{FF2B5EF4-FFF2-40B4-BE49-F238E27FC236}">
                          <a16:creationId xmlns:a16="http://schemas.microsoft.com/office/drawing/2014/main" id="{FC15835D-801B-9040-AC6F-CCBA02C89748}"/>
                        </a:ext>
                      </a:extLst>
                    </p:cNvPr>
                    <p:cNvSpPr txBox="1"/>
                    <p:nvPr userDrawn="1"/>
                  </p:nvSpPr>
                  <p:spPr>
                    <a:xfrm rot="10800000" flipH="1" flipV="1">
                      <a:off x="-1659626" y="2628001"/>
                      <a:ext cx="864000" cy="324000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vert="horz" wrap="square" lIns="0" tIns="0" rIns="0" bIns="0" rtlCol="0" anchor="ctr" anchorCtr="0">
                      <a:noAutofit/>
                    </a:bodyPr>
                    <a:lstStyle>
                      <a:defPPr>
                        <a:defRPr lang="de-DE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Listenebene erhöhen</a:t>
                      </a:r>
                    </a:p>
                  </p:txBody>
                </p:sp>
              </p:grpSp>
              <p:sp>
                <p:nvSpPr>
                  <p:cNvPr id="26" name="Regieanweisung // Listenebenen">
                    <a:extLst>
                      <a:ext uri="{FF2B5EF4-FFF2-40B4-BE49-F238E27FC236}">
                        <a16:creationId xmlns:a16="http://schemas.microsoft.com/office/drawing/2014/main" id="{4B00D01D-EBAF-5942-BBE7-D2469FD4EDF9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3628800"/>
                    <a:ext cx="1800000" cy="72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1800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Oder über Tab-Taste (verringern)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bzw. </a:t>
                    </a:r>
                    <a:r>
                      <a:rPr lang="de-DE" sz="1100" b="0" baseline="0" dirty="0" err="1">
                        <a:solidFill>
                          <a:srgbClr val="FF0000"/>
                        </a:solidFill>
                        <a:latin typeface="+mn-lt"/>
                      </a:rPr>
                      <a:t>Shift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+ Tab-Taste (erhöhen)</a:t>
                    </a:r>
                    <a:endParaRPr lang="de-DE" sz="1100" b="1" baseline="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</p:grpSp>
          </p:grpSp>
          <p:cxnSp>
            <p:nvCxnSpPr>
              <p:cNvPr id="19" name="Gerade Verbindung 18">
                <a:extLst>
                  <a:ext uri="{FF2B5EF4-FFF2-40B4-BE49-F238E27FC236}">
                    <a16:creationId xmlns:a16="http://schemas.microsoft.com/office/drawing/2014/main" id="{EC522112-EB95-BC4A-B525-7E0C32BC6E8A}"/>
                  </a:ext>
                </a:extLst>
              </p:cNvPr>
              <p:cNvCxnSpPr/>
              <p:nvPr userDrawn="1"/>
            </p:nvCxnSpPr>
            <p:spPr>
              <a:xfrm>
                <a:off x="10019460" y="6229349"/>
                <a:ext cx="360000" cy="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7" name="Bild Listenebenen erhöhen">
            <a:extLst>
              <a:ext uri="{FF2B5EF4-FFF2-40B4-BE49-F238E27FC236}">
                <a16:creationId xmlns:a16="http://schemas.microsoft.com/office/drawing/2014/main" id="{928C8C5B-4D8F-A34B-B5B3-213BE2AFD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5483" y="2627392"/>
            <a:ext cx="742602" cy="3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Bild Listenebenen verringern">
            <a:extLst>
              <a:ext uri="{FF2B5EF4-FFF2-40B4-BE49-F238E27FC236}">
                <a16:creationId xmlns:a16="http://schemas.microsoft.com/office/drawing/2014/main" id="{8E062691-3655-F048-A00C-25900051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5482" y="3095283"/>
            <a:ext cx="742602" cy="3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679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6334">
          <p15:clr>
            <a:srgbClr val="FBAE40"/>
          </p15:clr>
        </p15:guide>
        <p15:guide id="4" pos="71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53947" y="1053286"/>
            <a:ext cx="8007019" cy="431948"/>
          </a:xfrm>
        </p:spPr>
        <p:txBody>
          <a:bodyPr/>
          <a:lstStyle>
            <a:lvl1pPr>
              <a:defRPr sz="2799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Headline einzeilig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752995" y="2206290"/>
            <a:ext cx="9303540" cy="3671149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 sz="1800"/>
            </a:lvl1pPr>
            <a:lvl2pPr>
              <a:lnSpc>
                <a:spcPts val="2400"/>
              </a:lnSpc>
              <a:defRPr sz="1800"/>
            </a:lvl2pPr>
            <a:lvl6pPr>
              <a:defRPr>
                <a:solidFill>
                  <a:srgbClr val="92D050"/>
                </a:solidFill>
              </a:defRPr>
            </a:lvl6pPr>
          </a:lstStyle>
          <a:p>
            <a:pPr lvl="0"/>
            <a:r>
              <a:rPr lang="de-DE" dirty="0"/>
              <a:t>Fließtext</a:t>
            </a:r>
          </a:p>
          <a:p>
            <a:pPr lvl="1"/>
            <a:r>
              <a:rPr lang="de-DE" dirty="0"/>
              <a:t>Aufzählung Erste Ebene</a:t>
            </a:r>
          </a:p>
          <a:p>
            <a:pPr lvl="2"/>
            <a:r>
              <a:rPr lang="de-DE" dirty="0"/>
              <a:t>Aufzählung Zweite Ebene</a:t>
            </a: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53941" y="5938735"/>
            <a:ext cx="10686069" cy="287933"/>
          </a:xfrm>
          <a:prstGeom prst="rect">
            <a:avLst/>
          </a:prstGeom>
        </p:spPr>
        <p:txBody>
          <a:bodyPr anchor="b" anchorCtr="0"/>
          <a:lstStyle>
            <a:lvl1pPr marL="51235" indent="-5123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*"/>
              <a:defRPr sz="8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800" b="0" cap="none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Fußnote etc. einfügen // für Quellenangabe (bzw. ohne Sternchen): Start // Absatz // Listenebene erhöhen/verringern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42643FC-5EDF-9947-BE54-65B0BF20BFC7}"/>
              </a:ext>
            </a:extLst>
          </p:cNvPr>
          <p:cNvSpPr txBox="1"/>
          <p:nvPr/>
        </p:nvSpPr>
        <p:spPr>
          <a:xfrm>
            <a:off x="2428556" y="121891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DDD1CEA-AEF7-9647-91E1-B17689C3DA8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8E36379-A048-AF4A-963A-74310A6F14A8}" type="datetime1">
              <a:rPr lang="de-DE" smtClean="0"/>
              <a:t>19.03.2025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C1FF8A-7E5A-2B4D-AD1A-FBEE442C674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D417A9-ED1B-4EBF-A0BA-6406A120CB72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C0C93AE-38F3-6A4F-894A-01733324FC74}"/>
              </a:ext>
            </a:extLst>
          </p:cNvPr>
          <p:cNvSpPr txBox="1"/>
          <p:nvPr/>
        </p:nvSpPr>
        <p:spPr>
          <a:xfrm>
            <a:off x="2817526" y="18082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3846363-B7F5-D343-96B6-BF982ED5F8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139" y="1665623"/>
            <a:ext cx="8010827" cy="360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de-DE" dirty="0"/>
              <a:t>Unterzeile einzeilig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B4F6766-DC86-F24B-9AA1-AEEE991A5797}"/>
              </a:ext>
            </a:extLst>
          </p:cNvPr>
          <p:cNvGrpSpPr/>
          <p:nvPr/>
        </p:nvGrpSpPr>
        <p:grpSpPr>
          <a:xfrm>
            <a:off x="-2335398" y="-467099"/>
            <a:ext cx="15118183" cy="7927613"/>
            <a:chOff x="-1908000" y="-468000"/>
            <a:chExt cx="12287460" cy="7929448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0CF8E57F-F451-C548-9513-A3074FA9D37C}"/>
                </a:ext>
              </a:extLst>
            </p:cNvPr>
            <p:cNvGrpSpPr/>
            <p:nvPr userDrawn="1"/>
          </p:nvGrpSpPr>
          <p:grpSpPr>
            <a:xfrm>
              <a:off x="612775" y="-468000"/>
              <a:ext cx="8683625" cy="360000"/>
              <a:chOff x="612775" y="-468000"/>
              <a:chExt cx="8683625" cy="360000"/>
            </a:xfrm>
          </p:grpSpPr>
          <p:cxnSp>
            <p:nvCxnSpPr>
              <p:cNvPr id="35" name="Gerade Verbindung 34">
                <a:extLst>
                  <a:ext uri="{FF2B5EF4-FFF2-40B4-BE49-F238E27FC236}">
                    <a16:creationId xmlns:a16="http://schemas.microsoft.com/office/drawing/2014/main" id="{90C9DA68-ABCA-F244-B485-D607ED56A38A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>
                <a:extLst>
                  <a:ext uri="{FF2B5EF4-FFF2-40B4-BE49-F238E27FC236}">
                    <a16:creationId xmlns:a16="http://schemas.microsoft.com/office/drawing/2014/main" id="{FC706648-C563-3244-A529-10342291C070}"/>
                  </a:ext>
                </a:extLst>
              </p:cNvPr>
              <p:cNvCxnSpPr/>
              <p:nvPr userDrawn="1"/>
            </p:nvCxnSpPr>
            <p:spPr>
              <a:xfrm>
                <a:off x="9296400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6031F316-D912-BA41-8188-808DEBF02646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b" anchorCtr="0">
                <a:noAutofit/>
              </a:bodyPr>
              <a:lstStyle/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02,09  cm</a:t>
                </a:r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61BDA850-BF90-424A-AFDC-B983615167ED}"/>
                </a:ext>
              </a:extLst>
            </p:cNvPr>
            <p:cNvGrpSpPr/>
            <p:nvPr userDrawn="1"/>
          </p:nvGrpSpPr>
          <p:grpSpPr>
            <a:xfrm>
              <a:off x="612775" y="6965999"/>
              <a:ext cx="8683625" cy="495449"/>
              <a:chOff x="612775" y="-468001"/>
              <a:chExt cx="8683625" cy="495449"/>
            </a:xfrm>
          </p:grpSpPr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B57BB2A4-4E68-C447-AA72-29E4FB6ECA25}"/>
                  </a:ext>
                </a:extLst>
              </p:cNvPr>
              <p:cNvSpPr txBox="1"/>
              <p:nvPr userDrawn="1"/>
            </p:nvSpPr>
            <p:spPr>
              <a:xfrm>
                <a:off x="85032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0" tIns="0" rIns="18000" bIns="0" rtlCol="0" anchor="t" anchorCtr="0">
                <a:noAutofit/>
              </a:bodyPr>
              <a:lstStyle/>
              <a:p>
                <a:pPr marL="0" marR="0" indent="0" algn="r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 31,76</a:t>
                </a:r>
              </a:p>
              <a:p>
                <a:pPr marL="0" marR="0" indent="0" algn="r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  <p:cxnSp>
            <p:nvCxnSpPr>
              <p:cNvPr id="31" name="Gerade Verbindung 30">
                <a:extLst>
                  <a:ext uri="{FF2B5EF4-FFF2-40B4-BE49-F238E27FC236}">
                    <a16:creationId xmlns:a16="http://schemas.microsoft.com/office/drawing/2014/main" id="{B40A442A-BA77-DE46-85A2-EC088C448EB3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>
                <a:extLst>
                  <a:ext uri="{FF2B5EF4-FFF2-40B4-BE49-F238E27FC236}">
                    <a16:creationId xmlns:a16="http://schemas.microsoft.com/office/drawing/2014/main" id="{C8297C37-3ABC-6B4C-AE0B-7D7DA68F6940}"/>
                  </a:ext>
                </a:extLst>
              </p:cNvPr>
              <p:cNvCxnSpPr/>
              <p:nvPr userDrawn="1"/>
            </p:nvCxnSpPr>
            <p:spPr>
              <a:xfrm>
                <a:off x="9296400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2C1DF14-FF0D-4348-8613-8603117B72FC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t" anchorCtr="0">
                <a:noAutofit/>
              </a:bodyPr>
              <a:lstStyle/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2,09</a:t>
                </a:r>
                <a:r>
                  <a:rPr lang="de-DE" sz="1100" baseline="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</a:t>
                </a:r>
              </a:p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F490DA43-E842-D949-9F65-CD2853018255}"/>
                  </a:ext>
                </a:extLst>
              </p:cNvPr>
              <p:cNvSpPr txBox="1"/>
              <p:nvPr userDrawn="1"/>
            </p:nvSpPr>
            <p:spPr>
              <a:xfrm>
                <a:off x="7467667" y="-468001"/>
                <a:ext cx="720000" cy="495449"/>
              </a:xfrm>
              <a:prstGeom prst="rect">
                <a:avLst/>
              </a:prstGeom>
              <a:noFill/>
            </p:spPr>
            <p:txBody>
              <a:bodyPr wrap="square" lIns="0" tIns="0" rIns="18000" bIns="0" rtlCol="0" anchor="t" anchorCtr="0">
                <a:noAutofit/>
              </a:bodyPr>
              <a:lstStyle/>
              <a:p>
                <a:pPr marL="0" marR="0" indent="0" algn="r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Diagramm Breite bis hier</a:t>
                </a:r>
              </a:p>
              <a:p>
                <a:pPr marL="0" marR="0" indent="0" algn="r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11</a:t>
                </a: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ACB359B6-AB44-4D49-ABD9-BBF17CADF7B5}"/>
                </a:ext>
              </a:extLst>
            </p:cNvPr>
            <p:cNvGrpSpPr/>
            <p:nvPr userDrawn="1"/>
          </p:nvGrpSpPr>
          <p:grpSpPr>
            <a:xfrm>
              <a:off x="-1908000" y="-468000"/>
              <a:ext cx="12287460" cy="7794001"/>
              <a:chOff x="-1908000" y="-468000"/>
              <a:chExt cx="12287460" cy="7794001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18A30358-8C38-0143-9C08-8C007B2222BD}"/>
                  </a:ext>
                </a:extLst>
              </p:cNvPr>
              <p:cNvGrpSpPr/>
              <p:nvPr userDrawn="1"/>
            </p:nvGrpSpPr>
            <p:grpSpPr>
              <a:xfrm>
                <a:off x="-1908000" y="-468000"/>
                <a:ext cx="11131200" cy="7794001"/>
                <a:chOff x="-1908000" y="-468000"/>
                <a:chExt cx="11131200" cy="7794001"/>
              </a:xfrm>
            </p:grpSpPr>
            <p:sp>
              <p:nvSpPr>
                <p:cNvPr id="21" name="Regieanweisung // Hilfslinien">
                  <a:extLst>
                    <a:ext uri="{FF2B5EF4-FFF2-40B4-BE49-F238E27FC236}">
                      <a16:creationId xmlns:a16="http://schemas.microsoft.com/office/drawing/2014/main" id="{125AD462-CF8F-BA4B-8A55-AA59C6653FF2}"/>
                    </a:ext>
                  </a:extLst>
                </p:cNvPr>
                <p:cNvSpPr txBox="1"/>
                <p:nvPr userDrawn="1"/>
              </p:nvSpPr>
              <p:spPr>
                <a:xfrm rot="10800000" flipH="1" flipV="1">
                  <a:off x="2778727" y="6966000"/>
                  <a:ext cx="4331122" cy="36000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0" tIns="0" rIns="0" bIns="0" rtlCol="0" anchor="t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Hilfslinien anzeigen über Menu: </a:t>
                  </a:r>
                  <a:b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</a:b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Ansicht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Anzeigen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Haken bei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Führungslinien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setzen</a:t>
                  </a:r>
                </a:p>
              </p:txBody>
            </p:sp>
            <p:sp>
              <p:nvSpPr>
                <p:cNvPr id="22" name="Regieanweisung // Fußzeile">
                  <a:extLst>
                    <a:ext uri="{FF2B5EF4-FFF2-40B4-BE49-F238E27FC236}">
                      <a16:creationId xmlns:a16="http://schemas.microsoft.com/office/drawing/2014/main" id="{898BE56E-0DAC-A74F-9B46-4476D35FF438}"/>
                    </a:ext>
                  </a:extLst>
                </p:cNvPr>
                <p:cNvSpPr txBox="1"/>
                <p:nvPr userDrawn="1"/>
              </p:nvSpPr>
              <p:spPr>
                <a:xfrm rot="10800000" flipH="1" flipV="1">
                  <a:off x="1404000" y="-468000"/>
                  <a:ext cx="7819200" cy="36000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8000" tIns="0" rIns="0" bIns="0" rtlCol="0" anchor="b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Fußzeilenfeld pro Folie oder für alle/mehrere anpassen über Menü: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Einfügen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Text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Kopf- und Fußzeile</a:t>
                  </a:r>
                </a:p>
              </p:txBody>
            </p:sp>
            <p:grpSp>
              <p:nvGrpSpPr>
                <p:cNvPr id="23" name="Gruppieren 22">
                  <a:extLst>
                    <a:ext uri="{FF2B5EF4-FFF2-40B4-BE49-F238E27FC236}">
                      <a16:creationId xmlns:a16="http://schemas.microsoft.com/office/drawing/2014/main" id="{9E85F25E-19DA-E94B-8A7D-D12E06622867}"/>
                    </a:ext>
                  </a:extLst>
                </p:cNvPr>
                <p:cNvGrpSpPr/>
                <p:nvPr userDrawn="1"/>
              </p:nvGrpSpPr>
              <p:grpSpPr>
                <a:xfrm>
                  <a:off x="-1908000" y="0"/>
                  <a:ext cx="1800000" cy="4348800"/>
                  <a:chOff x="-1908000" y="0"/>
                  <a:chExt cx="1800000" cy="4348800"/>
                </a:xfrm>
              </p:grpSpPr>
              <p:sp>
                <p:nvSpPr>
                  <p:cNvPr id="24" name="Regieanweisung // Allgemein">
                    <a:extLst>
                      <a:ext uri="{FF2B5EF4-FFF2-40B4-BE49-F238E27FC236}">
                        <a16:creationId xmlns:a16="http://schemas.microsoft.com/office/drawing/2014/main" id="{28B3F97C-0D45-B74A-AD2A-19F96C16C4D4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0"/>
                    <a:ext cx="1800000" cy="126047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0" rIns="0" bIns="0" rtlCol="0" anchor="ctr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Folie in Ursprungsform 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bringen über Menu: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Folien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Zurücksetzen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Wechsel des Folienlayouts 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im Menü über:</a:t>
                    </a:r>
                  </a:p>
                  <a:p>
                    <a:pPr marL="0" marR="0" lvl="0" indent="0" algn="r" defTabSz="86759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Folien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Layout</a:t>
                    </a:r>
                    <a:endParaRPr lang="de-DE" sz="1100" b="0" baseline="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5" name="Regieanweisung // Listenebenen">
                    <a:extLst>
                      <a:ext uri="{FF2B5EF4-FFF2-40B4-BE49-F238E27FC236}">
                        <a16:creationId xmlns:a16="http://schemas.microsoft.com/office/drawing/2014/main" id="{1DAB5703-65D7-6D46-BEEE-A76E2F75B2B2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1800000"/>
                    <a:ext cx="1800000" cy="72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1800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Wechsel der Textebene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im Menü über: 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Absatz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Listenebene </a:t>
                    </a:r>
                    <a:b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erhöhen/verringern</a:t>
                    </a:r>
                  </a:p>
                </p:txBody>
              </p:sp>
              <p:grpSp>
                <p:nvGrpSpPr>
                  <p:cNvPr id="26" name="Gruppieren 25">
                    <a:extLst>
                      <a:ext uri="{FF2B5EF4-FFF2-40B4-BE49-F238E27FC236}">
                        <a16:creationId xmlns:a16="http://schemas.microsoft.com/office/drawing/2014/main" id="{E210088F-D88B-1846-A284-3974D315D97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1659626" y="2628001"/>
                    <a:ext cx="864000" cy="792000"/>
                    <a:chOff x="-1659626" y="2628001"/>
                    <a:chExt cx="864000" cy="792000"/>
                  </a:xfrm>
                </p:grpSpPr>
                <p:sp>
                  <p:nvSpPr>
                    <p:cNvPr id="28" name="Listenebenen verringern">
                      <a:extLst>
                        <a:ext uri="{FF2B5EF4-FFF2-40B4-BE49-F238E27FC236}">
                          <a16:creationId xmlns:a16="http://schemas.microsoft.com/office/drawing/2014/main" id="{4A0F2F72-7932-1F4E-B88A-91925A3325FC}"/>
                        </a:ext>
                      </a:extLst>
                    </p:cNvPr>
                    <p:cNvSpPr txBox="1"/>
                    <p:nvPr userDrawn="1"/>
                  </p:nvSpPr>
                  <p:spPr>
                    <a:xfrm rot="10800000" flipH="1" flipV="1">
                      <a:off x="-1659626" y="3096001"/>
                      <a:ext cx="864000" cy="324000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vert="horz" wrap="square" lIns="0" tIns="0" rIns="0" bIns="0" rtlCol="0" anchor="ctr" anchorCtr="0">
                      <a:noAutofit/>
                    </a:bodyPr>
                    <a:lstStyle>
                      <a:defPPr>
                        <a:defRPr lang="de-DE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Listenebene verringern</a:t>
                      </a:r>
                    </a:p>
                  </p:txBody>
                </p:sp>
                <p:sp>
                  <p:nvSpPr>
                    <p:cNvPr id="29" name="Listenebenen erhöhen">
                      <a:extLst>
                        <a:ext uri="{FF2B5EF4-FFF2-40B4-BE49-F238E27FC236}">
                          <a16:creationId xmlns:a16="http://schemas.microsoft.com/office/drawing/2014/main" id="{73DC7965-9DD5-CE47-97BF-DBD69E62F3A4}"/>
                        </a:ext>
                      </a:extLst>
                    </p:cNvPr>
                    <p:cNvSpPr txBox="1"/>
                    <p:nvPr userDrawn="1"/>
                  </p:nvSpPr>
                  <p:spPr>
                    <a:xfrm rot="10800000" flipH="1" flipV="1">
                      <a:off x="-1659626" y="2628001"/>
                      <a:ext cx="864000" cy="324000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vert="horz" wrap="square" lIns="0" tIns="0" rIns="0" bIns="0" rtlCol="0" anchor="ctr" anchorCtr="0">
                      <a:noAutofit/>
                    </a:bodyPr>
                    <a:lstStyle>
                      <a:defPPr>
                        <a:defRPr lang="de-DE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Listenebene erhöhen</a:t>
                      </a:r>
                    </a:p>
                  </p:txBody>
                </p:sp>
              </p:grpSp>
              <p:sp>
                <p:nvSpPr>
                  <p:cNvPr id="27" name="Regieanweisung // Listenebenen">
                    <a:extLst>
                      <a:ext uri="{FF2B5EF4-FFF2-40B4-BE49-F238E27FC236}">
                        <a16:creationId xmlns:a16="http://schemas.microsoft.com/office/drawing/2014/main" id="{313E154E-014F-C645-841B-80122E79045C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3628800"/>
                    <a:ext cx="1800000" cy="72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1800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Oder über Tab-Taste (verringern)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bzw. </a:t>
                    </a:r>
                    <a:r>
                      <a:rPr lang="de-DE" sz="1100" b="0" baseline="0" dirty="0" err="1">
                        <a:solidFill>
                          <a:srgbClr val="FF0000"/>
                        </a:solidFill>
                        <a:latin typeface="+mn-lt"/>
                      </a:rPr>
                      <a:t>Shift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+ Tab-Taste (erhöhen)</a:t>
                    </a:r>
                    <a:endParaRPr lang="de-DE" sz="1100" b="1" baseline="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</p:grpSp>
          </p:grpSp>
          <p:cxnSp>
            <p:nvCxnSpPr>
              <p:cNvPr id="20" name="Gerade Verbindung 19">
                <a:extLst>
                  <a:ext uri="{FF2B5EF4-FFF2-40B4-BE49-F238E27FC236}">
                    <a16:creationId xmlns:a16="http://schemas.microsoft.com/office/drawing/2014/main" id="{C806DE81-D2D5-DA4E-B8D2-4C0C5D19303C}"/>
                  </a:ext>
                </a:extLst>
              </p:cNvPr>
              <p:cNvCxnSpPr/>
              <p:nvPr userDrawn="1"/>
            </p:nvCxnSpPr>
            <p:spPr>
              <a:xfrm>
                <a:off x="10019460" y="6229349"/>
                <a:ext cx="360000" cy="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Regieanweisung // Listenebenen">
            <a:extLst>
              <a:ext uri="{FF2B5EF4-FFF2-40B4-BE49-F238E27FC236}">
                <a16:creationId xmlns:a16="http://schemas.microsoft.com/office/drawing/2014/main" id="{A3DEDBC2-9CA0-0D48-A80B-7A01968BE0E9}"/>
              </a:ext>
            </a:extLst>
          </p:cNvPr>
          <p:cNvSpPr txBox="1"/>
          <p:nvPr/>
        </p:nvSpPr>
        <p:spPr>
          <a:xfrm rot="10800000" flipH="1" flipV="1">
            <a:off x="12339039" y="2174809"/>
            <a:ext cx="2214675" cy="71983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17996" rIns="0" bIns="0" rtlCol="0" anchor="t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</a:pPr>
            <a:r>
              <a:rPr lang="de-DE" sz="1100" b="0" baseline="0" dirty="0">
                <a:solidFill>
                  <a:srgbClr val="FF0000"/>
                </a:solidFill>
                <a:latin typeface="+mn-lt"/>
              </a:rPr>
              <a:t>Zum ändern des Diagramminhalts</a:t>
            </a:r>
          </a:p>
          <a:p>
            <a:pPr indent="0" algn="l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</a:pPr>
            <a:r>
              <a:rPr lang="de-DE" sz="1100" b="0" baseline="0" dirty="0">
                <a:solidFill>
                  <a:srgbClr val="FF0000"/>
                </a:solidFill>
                <a:latin typeface="+mn-lt"/>
              </a:rPr>
              <a:t>Rechtsklick // Daten in Excel bearbeiten </a:t>
            </a:r>
          </a:p>
        </p:txBody>
      </p:sp>
    </p:spTree>
    <p:extLst>
      <p:ext uri="{BB962C8B-B14F-4D97-AF65-F5344CB8AC3E}">
        <p14:creationId xmlns:p14="http://schemas.microsoft.com/office/powerpoint/2010/main" val="3091150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63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314173" y="1054556"/>
            <a:ext cx="5123884" cy="791905"/>
          </a:xfrm>
        </p:spPr>
        <p:txBody>
          <a:bodyPr/>
          <a:lstStyle>
            <a:lvl1pPr>
              <a:defRPr sz="2799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D09FE54-2C39-F744-9B47-33DD815B0D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" y="0"/>
            <a:ext cx="5877034" cy="6858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B311340-DFBE-F345-855D-F06DF79162B5}"/>
              </a:ext>
            </a:extLst>
          </p:cNvPr>
          <p:cNvGrpSpPr/>
          <p:nvPr/>
        </p:nvGrpSpPr>
        <p:grpSpPr>
          <a:xfrm>
            <a:off x="-2330033" y="-467099"/>
            <a:ext cx="15849188" cy="7792198"/>
            <a:chOff x="-1908000" y="-468000"/>
            <a:chExt cx="12881592" cy="7794001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A4029094-175B-D644-9CCB-B3B2E36017A9}"/>
                </a:ext>
              </a:extLst>
            </p:cNvPr>
            <p:cNvGrpSpPr/>
            <p:nvPr userDrawn="1"/>
          </p:nvGrpSpPr>
          <p:grpSpPr>
            <a:xfrm>
              <a:off x="612775" y="-468000"/>
              <a:ext cx="8683625" cy="360000"/>
              <a:chOff x="612775" y="-468000"/>
              <a:chExt cx="8683625" cy="360000"/>
            </a:xfrm>
          </p:grpSpPr>
          <p:cxnSp>
            <p:nvCxnSpPr>
              <p:cNvPr id="30" name="Gerade Verbindung 29">
                <a:extLst>
                  <a:ext uri="{FF2B5EF4-FFF2-40B4-BE49-F238E27FC236}">
                    <a16:creationId xmlns:a16="http://schemas.microsoft.com/office/drawing/2014/main" id="{ECB779B8-CCA5-424E-B52D-3271FC293F43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>
                <a:extLst>
                  <a:ext uri="{FF2B5EF4-FFF2-40B4-BE49-F238E27FC236}">
                    <a16:creationId xmlns:a16="http://schemas.microsoft.com/office/drawing/2014/main" id="{3E9F7222-F9A1-7849-A92E-FC71EA735D21}"/>
                  </a:ext>
                </a:extLst>
              </p:cNvPr>
              <p:cNvCxnSpPr/>
              <p:nvPr userDrawn="1"/>
            </p:nvCxnSpPr>
            <p:spPr>
              <a:xfrm>
                <a:off x="9296400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DC653D5F-56CC-C649-A364-B35D95299372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b" anchorCtr="0">
                <a:noAutofit/>
              </a:bodyPr>
              <a:lstStyle/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02,09  cm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491F972E-DACA-F243-8456-B7BC5A4C87EF}"/>
                </a:ext>
              </a:extLst>
            </p:cNvPr>
            <p:cNvGrpSpPr/>
            <p:nvPr userDrawn="1"/>
          </p:nvGrpSpPr>
          <p:grpSpPr>
            <a:xfrm>
              <a:off x="612775" y="5277877"/>
              <a:ext cx="10360817" cy="2048123"/>
              <a:chOff x="612775" y="-2156123"/>
              <a:chExt cx="10360817" cy="2048123"/>
            </a:xfrm>
          </p:grpSpPr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8FA57687-DB3E-A449-96E7-8FF6BBDF24C9}"/>
                  </a:ext>
                </a:extLst>
              </p:cNvPr>
              <p:cNvSpPr txBox="1"/>
              <p:nvPr userDrawn="1"/>
            </p:nvSpPr>
            <p:spPr>
              <a:xfrm>
                <a:off x="85032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0" tIns="0" rIns="18000" bIns="0" rtlCol="0" anchor="t" anchorCtr="0">
                <a:noAutofit/>
              </a:bodyPr>
              <a:lstStyle/>
              <a:p>
                <a:pPr marL="0" marR="0" indent="0" algn="r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 31,76</a:t>
                </a:r>
              </a:p>
              <a:p>
                <a:pPr marL="0" marR="0" indent="0" algn="r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  <p:cxnSp>
            <p:nvCxnSpPr>
              <p:cNvPr id="26" name="Gerade Verbindung 25">
                <a:extLst>
                  <a:ext uri="{FF2B5EF4-FFF2-40B4-BE49-F238E27FC236}">
                    <a16:creationId xmlns:a16="http://schemas.microsoft.com/office/drawing/2014/main" id="{1FB3BA39-ECC9-C148-9ECB-3D3210E29F70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26">
                <a:extLst>
                  <a:ext uri="{FF2B5EF4-FFF2-40B4-BE49-F238E27FC236}">
                    <a16:creationId xmlns:a16="http://schemas.microsoft.com/office/drawing/2014/main" id="{47A47E4A-A502-A64E-B157-F05DC8216DF5}"/>
                  </a:ext>
                </a:extLst>
              </p:cNvPr>
              <p:cNvCxnSpPr/>
              <p:nvPr userDrawn="1"/>
            </p:nvCxnSpPr>
            <p:spPr>
              <a:xfrm>
                <a:off x="9296400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13682EBA-C5AE-6242-8A69-112D21C02CC8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t" anchorCtr="0">
                <a:noAutofit/>
              </a:bodyPr>
              <a:lstStyle/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2,09</a:t>
                </a:r>
                <a:r>
                  <a:rPr lang="de-DE" sz="1100" baseline="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</a:t>
                </a:r>
              </a:p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4507A98-393A-3645-B083-2E98C0A0775B}"/>
                  </a:ext>
                </a:extLst>
              </p:cNvPr>
              <p:cNvSpPr txBox="1"/>
              <p:nvPr userDrawn="1"/>
            </p:nvSpPr>
            <p:spPr>
              <a:xfrm>
                <a:off x="10054093" y="-2156123"/>
                <a:ext cx="919499" cy="360000"/>
              </a:xfrm>
              <a:prstGeom prst="rect">
                <a:avLst/>
              </a:prstGeom>
              <a:noFill/>
            </p:spPr>
            <p:txBody>
              <a:bodyPr wrap="square" lIns="0" tIns="0" rIns="18000" bIns="0" rtlCol="0" anchor="t" anchorCtr="0">
                <a:noAutofit/>
              </a:bodyPr>
              <a:lstStyle/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Textfeld sollte diese Grenze nach unten nicht überschreiten</a:t>
                </a:r>
              </a:p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6,2</a:t>
                </a:r>
              </a:p>
            </p:txBody>
          </p: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8B55B3DF-3401-6B4E-BC57-B840A26E0E51}"/>
                </a:ext>
              </a:extLst>
            </p:cNvPr>
            <p:cNvGrpSpPr/>
            <p:nvPr userDrawn="1"/>
          </p:nvGrpSpPr>
          <p:grpSpPr>
            <a:xfrm>
              <a:off x="-1908000" y="0"/>
              <a:ext cx="12287460" cy="7326001"/>
              <a:chOff x="-1908000" y="0"/>
              <a:chExt cx="12287460" cy="7326001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3222828F-F028-BA43-89E3-E731D29846DC}"/>
                  </a:ext>
                </a:extLst>
              </p:cNvPr>
              <p:cNvGrpSpPr/>
              <p:nvPr userDrawn="1"/>
            </p:nvGrpSpPr>
            <p:grpSpPr>
              <a:xfrm>
                <a:off x="-1908000" y="0"/>
                <a:ext cx="9017849" cy="7326001"/>
                <a:chOff x="-1908000" y="0"/>
                <a:chExt cx="9017849" cy="7326001"/>
              </a:xfrm>
            </p:grpSpPr>
            <p:sp>
              <p:nvSpPr>
                <p:cNvPr id="16" name="Regieanweisung // Hilfslinien">
                  <a:extLst>
                    <a:ext uri="{FF2B5EF4-FFF2-40B4-BE49-F238E27FC236}">
                      <a16:creationId xmlns:a16="http://schemas.microsoft.com/office/drawing/2014/main" id="{A8B1393F-EF65-7544-8313-2A3320FA09DE}"/>
                    </a:ext>
                  </a:extLst>
                </p:cNvPr>
                <p:cNvSpPr txBox="1"/>
                <p:nvPr userDrawn="1"/>
              </p:nvSpPr>
              <p:spPr>
                <a:xfrm rot="10800000" flipH="1" flipV="1">
                  <a:off x="2778727" y="6966000"/>
                  <a:ext cx="4331122" cy="36000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0" tIns="0" rIns="0" bIns="0" rtlCol="0" anchor="t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Hilfslinien anzeigen über Menu: </a:t>
                  </a:r>
                  <a:b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</a:b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Ansicht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Anzeigen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Haken bei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Führungslinien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setzen</a:t>
                  </a:r>
                </a:p>
              </p:txBody>
            </p:sp>
            <p:grpSp>
              <p:nvGrpSpPr>
                <p:cNvPr id="18" name="Gruppieren 17">
                  <a:extLst>
                    <a:ext uri="{FF2B5EF4-FFF2-40B4-BE49-F238E27FC236}">
                      <a16:creationId xmlns:a16="http://schemas.microsoft.com/office/drawing/2014/main" id="{1109BE70-AE28-CA4A-9652-8AEFEC57734B}"/>
                    </a:ext>
                  </a:extLst>
                </p:cNvPr>
                <p:cNvGrpSpPr/>
                <p:nvPr userDrawn="1"/>
              </p:nvGrpSpPr>
              <p:grpSpPr>
                <a:xfrm>
                  <a:off x="-1908000" y="0"/>
                  <a:ext cx="1800000" cy="4348800"/>
                  <a:chOff x="-1908000" y="0"/>
                  <a:chExt cx="1800000" cy="4348800"/>
                </a:xfrm>
              </p:grpSpPr>
              <p:sp>
                <p:nvSpPr>
                  <p:cNvPr id="19" name="Regieanweisung // Allgemein">
                    <a:extLst>
                      <a:ext uri="{FF2B5EF4-FFF2-40B4-BE49-F238E27FC236}">
                        <a16:creationId xmlns:a16="http://schemas.microsoft.com/office/drawing/2014/main" id="{EE358607-56CF-3C43-B22E-BB8D61FA18AC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0"/>
                    <a:ext cx="1800000" cy="126047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0" rIns="0" bIns="0" rtlCol="0" anchor="ctr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Folie in Ursprungsform 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bringen über Menu: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Folien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Zurücksetzen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Wechsel des Folienlayouts 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im Menü über:</a:t>
                    </a:r>
                  </a:p>
                  <a:p>
                    <a:pPr marL="0" marR="0" lvl="0" indent="0" algn="r" defTabSz="86759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Folien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Layout</a:t>
                    </a:r>
                    <a:endParaRPr lang="de-DE" sz="1100" b="0" baseline="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0" name="Regieanweisung // Listenebenen">
                    <a:extLst>
                      <a:ext uri="{FF2B5EF4-FFF2-40B4-BE49-F238E27FC236}">
                        <a16:creationId xmlns:a16="http://schemas.microsoft.com/office/drawing/2014/main" id="{14ABB101-B552-F647-98B0-7BF7886EA5DB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1800000"/>
                    <a:ext cx="1800000" cy="72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1800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Wechsel der Textebene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im Menü über: 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Absatz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Listenebene </a:t>
                    </a:r>
                    <a:b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erhöhen/verringern</a:t>
                    </a:r>
                  </a:p>
                </p:txBody>
              </p:sp>
              <p:grpSp>
                <p:nvGrpSpPr>
                  <p:cNvPr id="21" name="Gruppieren 20">
                    <a:extLst>
                      <a:ext uri="{FF2B5EF4-FFF2-40B4-BE49-F238E27FC236}">
                        <a16:creationId xmlns:a16="http://schemas.microsoft.com/office/drawing/2014/main" id="{FB85256A-92A1-1F4A-AE67-DDA934EF3B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1659626" y="2628001"/>
                    <a:ext cx="864000" cy="792000"/>
                    <a:chOff x="-1659626" y="2628001"/>
                    <a:chExt cx="864000" cy="792000"/>
                  </a:xfrm>
                </p:grpSpPr>
                <p:sp>
                  <p:nvSpPr>
                    <p:cNvPr id="23" name="Listenebenen verringern">
                      <a:extLst>
                        <a:ext uri="{FF2B5EF4-FFF2-40B4-BE49-F238E27FC236}">
                          <a16:creationId xmlns:a16="http://schemas.microsoft.com/office/drawing/2014/main" id="{09D9F357-D95E-334C-92D4-C4922DA95DE4}"/>
                        </a:ext>
                      </a:extLst>
                    </p:cNvPr>
                    <p:cNvSpPr txBox="1"/>
                    <p:nvPr userDrawn="1"/>
                  </p:nvSpPr>
                  <p:spPr>
                    <a:xfrm rot="10800000" flipH="1" flipV="1">
                      <a:off x="-1659626" y="3096001"/>
                      <a:ext cx="864000" cy="324000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vert="horz" wrap="square" lIns="0" tIns="0" rIns="0" bIns="0" rtlCol="0" anchor="ctr" anchorCtr="0">
                      <a:noAutofit/>
                    </a:bodyPr>
                    <a:lstStyle>
                      <a:defPPr>
                        <a:defRPr lang="de-DE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Listenebene verringern</a:t>
                      </a:r>
                    </a:p>
                  </p:txBody>
                </p:sp>
                <p:sp>
                  <p:nvSpPr>
                    <p:cNvPr id="24" name="Listenebenen erhöhen">
                      <a:extLst>
                        <a:ext uri="{FF2B5EF4-FFF2-40B4-BE49-F238E27FC236}">
                          <a16:creationId xmlns:a16="http://schemas.microsoft.com/office/drawing/2014/main" id="{13E96468-5087-8249-AB99-5488C673B9E9}"/>
                        </a:ext>
                      </a:extLst>
                    </p:cNvPr>
                    <p:cNvSpPr txBox="1"/>
                    <p:nvPr userDrawn="1"/>
                  </p:nvSpPr>
                  <p:spPr>
                    <a:xfrm rot="10800000" flipH="1" flipV="1">
                      <a:off x="-1659626" y="2628001"/>
                      <a:ext cx="864000" cy="324000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vert="horz" wrap="square" lIns="0" tIns="0" rIns="0" bIns="0" rtlCol="0" anchor="ctr" anchorCtr="0">
                      <a:noAutofit/>
                    </a:bodyPr>
                    <a:lstStyle>
                      <a:defPPr>
                        <a:defRPr lang="de-DE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Listenebene erhöhen</a:t>
                      </a:r>
                    </a:p>
                  </p:txBody>
                </p:sp>
              </p:grpSp>
              <p:sp>
                <p:nvSpPr>
                  <p:cNvPr id="22" name="Regieanweisung // Listenebenen">
                    <a:extLst>
                      <a:ext uri="{FF2B5EF4-FFF2-40B4-BE49-F238E27FC236}">
                        <a16:creationId xmlns:a16="http://schemas.microsoft.com/office/drawing/2014/main" id="{3D618A68-0D44-0549-9D9D-1FE00EDD254F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3628800"/>
                    <a:ext cx="1800000" cy="72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1800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Oder über Tab-Taste (verringern)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bzw. </a:t>
                    </a:r>
                    <a:r>
                      <a:rPr lang="de-DE" sz="1100" b="0" baseline="0" dirty="0" err="1">
                        <a:solidFill>
                          <a:srgbClr val="FF0000"/>
                        </a:solidFill>
                        <a:latin typeface="+mn-lt"/>
                      </a:rPr>
                      <a:t>Shift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+ Tab-Taste (erhöhen)</a:t>
                    </a:r>
                    <a:endParaRPr lang="de-DE" sz="1100" b="1" baseline="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</p:grpSp>
          </p:grpSp>
          <p:cxnSp>
            <p:nvCxnSpPr>
              <p:cNvPr id="15" name="Gerade Verbindung 14">
                <a:extLst>
                  <a:ext uri="{FF2B5EF4-FFF2-40B4-BE49-F238E27FC236}">
                    <a16:creationId xmlns:a16="http://schemas.microsoft.com/office/drawing/2014/main" id="{BDF2EB95-A2A0-3B43-A7C6-B62A314DB9B1}"/>
                  </a:ext>
                </a:extLst>
              </p:cNvPr>
              <p:cNvCxnSpPr/>
              <p:nvPr userDrawn="1"/>
            </p:nvCxnSpPr>
            <p:spPr>
              <a:xfrm>
                <a:off x="10019460" y="6229350"/>
                <a:ext cx="360000" cy="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3" name="Bild Listenebenen erhöhen">
            <a:extLst>
              <a:ext uri="{FF2B5EF4-FFF2-40B4-BE49-F238E27FC236}">
                <a16:creationId xmlns:a16="http://schemas.microsoft.com/office/drawing/2014/main" id="{341C5BAC-1C1C-1C43-8C2F-5D7D12995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5483" y="2627392"/>
            <a:ext cx="742602" cy="3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Bild Listenebenen verringern">
            <a:extLst>
              <a:ext uri="{FF2B5EF4-FFF2-40B4-BE49-F238E27FC236}">
                <a16:creationId xmlns:a16="http://schemas.microsoft.com/office/drawing/2014/main" id="{6CFF1E72-722A-B74F-9632-B6B6DD4AF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5482" y="3095283"/>
            <a:ext cx="742602" cy="3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13642A0F-3E5A-C844-AA0A-BF6B9FC8F6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241" y="341921"/>
            <a:ext cx="1393816" cy="467892"/>
          </a:xfrm>
          <a:prstGeom prst="rect">
            <a:avLst/>
          </a:prstGeom>
        </p:spPr>
      </p:pic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9B747E22-126D-BB44-A2BE-EFBEAF4B52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5222" y="2206289"/>
            <a:ext cx="5123467" cy="3455014"/>
          </a:xfrm>
        </p:spPr>
        <p:txBody>
          <a:bodyPr/>
          <a:lstStyle/>
          <a:p>
            <a:pPr lvl="0"/>
            <a:r>
              <a:rPr lang="de-DE" dirty="0"/>
              <a:t>Fließtext</a:t>
            </a:r>
          </a:p>
          <a:p>
            <a:pPr lvl="1"/>
            <a:r>
              <a:rPr lang="de-DE" dirty="0"/>
              <a:t>Aufzählung Erste Ebene</a:t>
            </a:r>
          </a:p>
          <a:p>
            <a:pPr lvl="2"/>
            <a:r>
              <a:rPr lang="de-DE" dirty="0"/>
              <a:t>Aufzählung Zweite Ebene</a:t>
            </a:r>
          </a:p>
        </p:txBody>
      </p:sp>
    </p:spTree>
    <p:extLst>
      <p:ext uri="{BB962C8B-B14F-4D97-AF65-F5344CB8AC3E}">
        <p14:creationId xmlns:p14="http://schemas.microsoft.com/office/powerpoint/2010/main" val="1824843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567">
          <p15:clr>
            <a:srgbClr val="FBAE40"/>
          </p15:clr>
        </p15:guide>
        <p15:guide id="2" pos="3839">
          <p15:clr>
            <a:srgbClr val="FBAE40"/>
          </p15:clr>
        </p15:guide>
        <p15:guide id="3" pos="63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e B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752992" y="1845836"/>
            <a:ext cx="4478799" cy="297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7pPr>
              <a:spcAft>
                <a:spcPts val="673"/>
              </a:spcAft>
              <a:defRPr/>
            </a:lvl7pPr>
          </a:lstStyle>
          <a:p>
            <a:pPr lvl="0"/>
            <a:r>
              <a:rPr lang="de-DE" dirty="0"/>
              <a:t>12 mal in Baden-Württemberg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DFDAD7E-C493-EE4B-89CF-892097B18DB3}"/>
              </a:ext>
            </a:extLst>
          </p:cNvPr>
          <p:cNvSpPr txBox="1"/>
          <p:nvPr/>
        </p:nvSpPr>
        <p:spPr>
          <a:xfrm>
            <a:off x="12091974" y="449838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1D661A0-686E-4446-9034-A05D2A4E8E30}"/>
              </a:ext>
            </a:extLst>
          </p:cNvPr>
          <p:cNvSpPr txBox="1"/>
          <p:nvPr/>
        </p:nvSpPr>
        <p:spPr>
          <a:xfrm>
            <a:off x="9074297" y="708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21" name="Inhaltsplatzhalter 6">
            <a:extLst>
              <a:ext uri="{FF2B5EF4-FFF2-40B4-BE49-F238E27FC236}">
                <a16:creationId xmlns:a16="http://schemas.microsoft.com/office/drawing/2014/main" id="{8B4318FF-FE43-3E47-B292-07DCC978018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52992" y="2175102"/>
            <a:ext cx="4494900" cy="24601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</a:defRPr>
            </a:lvl1pPr>
            <a:lvl7pPr>
              <a:spcAft>
                <a:spcPts val="673"/>
              </a:spcAft>
              <a:defRPr/>
            </a:lvl7pPr>
          </a:lstStyle>
          <a:p>
            <a:pPr lvl="0"/>
            <a:r>
              <a:rPr lang="de-DE" dirty="0"/>
              <a:t>Neun Studienakademien und drei Campus </a:t>
            </a:r>
          </a:p>
        </p:txBody>
      </p:sp>
      <p:sp>
        <p:nvSpPr>
          <p:cNvPr id="22" name="Inhaltsplatzhalter 6">
            <a:extLst>
              <a:ext uri="{FF2B5EF4-FFF2-40B4-BE49-F238E27FC236}">
                <a16:creationId xmlns:a16="http://schemas.microsoft.com/office/drawing/2014/main" id="{B19388EE-3905-8244-89D8-CAF9576FE6D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2992" y="2607051"/>
            <a:ext cx="4478799" cy="297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7pPr>
              <a:spcAft>
                <a:spcPts val="673"/>
              </a:spcAft>
              <a:defRPr/>
            </a:lvl7pPr>
          </a:lstStyle>
          <a:p>
            <a:pPr lvl="0"/>
            <a:r>
              <a:rPr lang="de-DE" dirty="0"/>
              <a:t>34.000 Studierende</a:t>
            </a:r>
          </a:p>
        </p:txBody>
      </p:sp>
      <p:sp>
        <p:nvSpPr>
          <p:cNvPr id="23" name="Inhaltsplatzhalter 6">
            <a:extLst>
              <a:ext uri="{FF2B5EF4-FFF2-40B4-BE49-F238E27FC236}">
                <a16:creationId xmlns:a16="http://schemas.microsoft.com/office/drawing/2014/main" id="{D908AB54-0916-BD44-B9F9-F36886F7E0E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2992" y="2967007"/>
            <a:ext cx="4478799" cy="2460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</a:defRPr>
            </a:lvl1pPr>
            <a:lvl7pPr>
              <a:spcAft>
                <a:spcPts val="673"/>
              </a:spcAft>
              <a:defRPr/>
            </a:lvl7pPr>
          </a:lstStyle>
          <a:p>
            <a:pPr lvl="0"/>
            <a:r>
              <a:rPr lang="de-DE" dirty="0"/>
              <a:t>in </a:t>
            </a:r>
            <a:r>
              <a:rPr lang="de-DE" dirty="0" err="1"/>
              <a:t>Baden-Württemberg</a:t>
            </a:r>
            <a:endParaRPr lang="de-DE" dirty="0"/>
          </a:p>
        </p:txBody>
      </p:sp>
      <p:sp>
        <p:nvSpPr>
          <p:cNvPr id="25" name="Inhaltsplatzhalter 6">
            <a:extLst>
              <a:ext uri="{FF2B5EF4-FFF2-40B4-BE49-F238E27FC236}">
                <a16:creationId xmlns:a16="http://schemas.microsoft.com/office/drawing/2014/main" id="{EA6CB2B0-780C-2340-B640-20262B34830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2992" y="3398956"/>
            <a:ext cx="4478799" cy="297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7pPr>
              <a:spcAft>
                <a:spcPts val="673"/>
              </a:spcAft>
              <a:defRPr/>
            </a:lvl7pPr>
          </a:lstStyle>
          <a:p>
            <a:pPr lvl="0"/>
            <a:r>
              <a:rPr lang="de-DE" dirty="0"/>
              <a:t>6.500 Dozentinnen und Dozenten</a:t>
            </a:r>
          </a:p>
        </p:txBody>
      </p:sp>
      <p:sp>
        <p:nvSpPr>
          <p:cNvPr id="26" name="Inhaltsplatzhalter 6">
            <a:extLst>
              <a:ext uri="{FF2B5EF4-FFF2-40B4-BE49-F238E27FC236}">
                <a16:creationId xmlns:a16="http://schemas.microsoft.com/office/drawing/2014/main" id="{8E824411-E18E-AD45-84D4-57670E6C35B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52992" y="3758912"/>
            <a:ext cx="4478799" cy="2460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</a:defRPr>
            </a:lvl1pPr>
            <a:lvl7pPr>
              <a:spcAft>
                <a:spcPts val="673"/>
              </a:spcAft>
              <a:defRPr/>
            </a:lvl7pPr>
          </a:lstStyle>
          <a:p>
            <a:pPr lvl="0"/>
            <a:r>
              <a:rPr lang="de-DE" dirty="0"/>
              <a:t>Freiberufliche Dozierende aus der Praxis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FC54DC7-5386-D04B-96C8-E31C5B6FB94F}"/>
              </a:ext>
            </a:extLst>
          </p:cNvPr>
          <p:cNvSpPr txBox="1"/>
          <p:nvPr/>
        </p:nvSpPr>
        <p:spPr>
          <a:xfrm>
            <a:off x="752991" y="4354384"/>
            <a:ext cx="45725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28" name="Inhaltsplatzhalter 6">
            <a:extLst>
              <a:ext uri="{FF2B5EF4-FFF2-40B4-BE49-F238E27FC236}">
                <a16:creationId xmlns:a16="http://schemas.microsoft.com/office/drawing/2014/main" id="{4D5245CB-B78A-874D-B415-569F8A9310B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52992" y="4190860"/>
            <a:ext cx="4478799" cy="297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7pPr>
              <a:spcAft>
                <a:spcPts val="673"/>
              </a:spcAft>
              <a:defRPr/>
            </a:lvl7pPr>
          </a:lstStyle>
          <a:p>
            <a:pPr lvl="0"/>
            <a:r>
              <a:rPr lang="de-DE" dirty="0"/>
              <a:t>2.000 Mitarbeiterinnen und Mitarbeiter</a:t>
            </a:r>
          </a:p>
        </p:txBody>
      </p:sp>
      <p:sp>
        <p:nvSpPr>
          <p:cNvPr id="29" name="Inhaltsplatzhalter 6">
            <a:extLst>
              <a:ext uri="{FF2B5EF4-FFF2-40B4-BE49-F238E27FC236}">
                <a16:creationId xmlns:a16="http://schemas.microsoft.com/office/drawing/2014/main" id="{D35073A8-6201-CB4A-A4F0-F113D063A07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752992" y="4550816"/>
            <a:ext cx="4478799" cy="2460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</a:defRPr>
            </a:lvl1pPr>
            <a:lvl7pPr>
              <a:spcAft>
                <a:spcPts val="673"/>
              </a:spcAft>
              <a:defRPr/>
            </a:lvl7pPr>
          </a:lstStyle>
          <a:p>
            <a:pPr lvl="0"/>
            <a:r>
              <a:rPr lang="de-DE" dirty="0"/>
              <a:t>Professoren/-innen, (wissenschaftliche) Mitarbeiter/-innen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61E63-0B63-1C48-AB5C-AC21B6C69392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EFD75F8C-B75C-494F-A9F0-C886A7AED62B}" type="datetime1">
              <a:rPr lang="de-DE" smtClean="0"/>
              <a:t>19.03.2025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9402DB9-8FF1-C740-85B5-734D3EF38A2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5ED417A9-ED1B-4EBF-A0BA-6406A120CB7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DD6D5260-E118-0142-AC8E-5990877A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2491E76-89A2-0F4F-A346-4ED8AF0D36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04164" y="1197269"/>
            <a:ext cx="4227576" cy="490740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A0E346EA-2132-C94E-87CA-9488C889DF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914" y="4796836"/>
            <a:ext cx="1435375" cy="1443223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1A76796-F4A6-0B45-9636-0C62B18A5B53}"/>
              </a:ext>
            </a:extLst>
          </p:cNvPr>
          <p:cNvGrpSpPr/>
          <p:nvPr/>
        </p:nvGrpSpPr>
        <p:grpSpPr>
          <a:xfrm>
            <a:off x="-2335398" y="-467100"/>
            <a:ext cx="15118183" cy="7792198"/>
            <a:chOff x="-1908000" y="-468000"/>
            <a:chExt cx="12287460" cy="7794001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E1C34544-10D3-AE44-ABF1-887F8B2C219C}"/>
                </a:ext>
              </a:extLst>
            </p:cNvPr>
            <p:cNvGrpSpPr/>
            <p:nvPr userDrawn="1"/>
          </p:nvGrpSpPr>
          <p:grpSpPr>
            <a:xfrm>
              <a:off x="612775" y="-468000"/>
              <a:ext cx="8683625" cy="360000"/>
              <a:chOff x="612775" y="-468000"/>
              <a:chExt cx="8683625" cy="360000"/>
            </a:xfrm>
          </p:grpSpPr>
          <p:cxnSp>
            <p:nvCxnSpPr>
              <p:cNvPr id="53" name="Gerade Verbindung 52">
                <a:extLst>
                  <a:ext uri="{FF2B5EF4-FFF2-40B4-BE49-F238E27FC236}">
                    <a16:creationId xmlns:a16="http://schemas.microsoft.com/office/drawing/2014/main" id="{2132779F-77A5-D647-9F14-5A980AF57B27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>
                <a:extLst>
                  <a:ext uri="{FF2B5EF4-FFF2-40B4-BE49-F238E27FC236}">
                    <a16:creationId xmlns:a16="http://schemas.microsoft.com/office/drawing/2014/main" id="{A93538DA-4515-7544-A48F-9727A5D886D9}"/>
                  </a:ext>
                </a:extLst>
              </p:cNvPr>
              <p:cNvCxnSpPr/>
              <p:nvPr userDrawn="1"/>
            </p:nvCxnSpPr>
            <p:spPr>
              <a:xfrm>
                <a:off x="9296400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68CE701E-73A3-4F49-8E79-59B98ABAB16E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b" anchorCtr="0">
                <a:noAutofit/>
              </a:bodyPr>
              <a:lstStyle/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02,09  cm</a:t>
                </a:r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4314849E-13AC-DF46-8332-A7D0B0DE87FF}"/>
                </a:ext>
              </a:extLst>
            </p:cNvPr>
            <p:cNvGrpSpPr/>
            <p:nvPr userDrawn="1"/>
          </p:nvGrpSpPr>
          <p:grpSpPr>
            <a:xfrm>
              <a:off x="612775" y="6966000"/>
              <a:ext cx="8683625" cy="360000"/>
              <a:chOff x="612775" y="-468000"/>
              <a:chExt cx="8683625" cy="360000"/>
            </a:xfrm>
          </p:grpSpPr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7D2F1F58-7051-8F4C-8317-EAC6EA2C8D5A}"/>
                  </a:ext>
                </a:extLst>
              </p:cNvPr>
              <p:cNvSpPr txBox="1"/>
              <p:nvPr userDrawn="1"/>
            </p:nvSpPr>
            <p:spPr>
              <a:xfrm>
                <a:off x="85032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0" tIns="0" rIns="18000" bIns="0" rtlCol="0" anchor="t" anchorCtr="0">
                <a:noAutofit/>
              </a:bodyPr>
              <a:lstStyle/>
              <a:p>
                <a:pPr marL="0" marR="0" indent="0" algn="r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 31,76</a:t>
                </a:r>
              </a:p>
              <a:p>
                <a:pPr marL="0" marR="0" indent="0" algn="r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  <p:cxnSp>
            <p:nvCxnSpPr>
              <p:cNvPr id="49" name="Gerade Verbindung 48">
                <a:extLst>
                  <a:ext uri="{FF2B5EF4-FFF2-40B4-BE49-F238E27FC236}">
                    <a16:creationId xmlns:a16="http://schemas.microsoft.com/office/drawing/2014/main" id="{CA43E103-D693-6F46-B1D5-40CE3C90598E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49">
                <a:extLst>
                  <a:ext uri="{FF2B5EF4-FFF2-40B4-BE49-F238E27FC236}">
                    <a16:creationId xmlns:a16="http://schemas.microsoft.com/office/drawing/2014/main" id="{4A258F02-85F8-CA49-B2FB-B801336C320D}"/>
                  </a:ext>
                </a:extLst>
              </p:cNvPr>
              <p:cNvCxnSpPr/>
              <p:nvPr userDrawn="1"/>
            </p:nvCxnSpPr>
            <p:spPr>
              <a:xfrm>
                <a:off x="9296400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9BB48B1C-FE1A-7447-838B-DAB63936109F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t" anchorCtr="0">
                <a:noAutofit/>
              </a:bodyPr>
              <a:lstStyle/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2,09</a:t>
                </a:r>
                <a:r>
                  <a:rPr lang="de-DE" sz="1100" baseline="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</a:t>
                </a:r>
              </a:p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2573699F-99BE-8D40-A429-540FCF9D8FF6}"/>
                  </a:ext>
                </a:extLst>
              </p:cNvPr>
              <p:cNvSpPr txBox="1"/>
              <p:nvPr userDrawn="1"/>
            </p:nvSpPr>
            <p:spPr>
              <a:xfrm>
                <a:off x="7110684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0" tIns="0" rIns="18000" bIns="0" rtlCol="0" anchor="t" anchorCtr="0">
                <a:noAutofit/>
              </a:bodyPr>
              <a:lstStyle/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Headline Breite bis hier</a:t>
                </a:r>
              </a:p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7,4</a:t>
                </a:r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5B97E453-EB1D-AD41-BF93-A9ABC2D5FC27}"/>
                </a:ext>
              </a:extLst>
            </p:cNvPr>
            <p:cNvGrpSpPr/>
            <p:nvPr userDrawn="1"/>
          </p:nvGrpSpPr>
          <p:grpSpPr>
            <a:xfrm>
              <a:off x="-1908000" y="0"/>
              <a:ext cx="12287460" cy="7326001"/>
              <a:chOff x="-1908000" y="0"/>
              <a:chExt cx="12287460" cy="7326001"/>
            </a:xfrm>
          </p:grpSpPr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CB4197C3-0474-5E41-9492-FA6007BF668E}"/>
                  </a:ext>
                </a:extLst>
              </p:cNvPr>
              <p:cNvGrpSpPr/>
              <p:nvPr userDrawn="1"/>
            </p:nvGrpSpPr>
            <p:grpSpPr>
              <a:xfrm>
                <a:off x="-1908000" y="0"/>
                <a:ext cx="9017849" cy="7326001"/>
                <a:chOff x="-1908000" y="0"/>
                <a:chExt cx="9017849" cy="7326001"/>
              </a:xfrm>
            </p:grpSpPr>
            <p:sp>
              <p:nvSpPr>
                <p:cNvPr id="39" name="Regieanweisung // Hilfslinien">
                  <a:extLst>
                    <a:ext uri="{FF2B5EF4-FFF2-40B4-BE49-F238E27FC236}">
                      <a16:creationId xmlns:a16="http://schemas.microsoft.com/office/drawing/2014/main" id="{B405F1FE-5630-A449-BD70-E3266E9AC304}"/>
                    </a:ext>
                  </a:extLst>
                </p:cNvPr>
                <p:cNvSpPr txBox="1"/>
                <p:nvPr userDrawn="1"/>
              </p:nvSpPr>
              <p:spPr>
                <a:xfrm rot="10800000" flipH="1" flipV="1">
                  <a:off x="2778727" y="6966000"/>
                  <a:ext cx="4331122" cy="36000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0" tIns="0" rIns="0" bIns="0" rtlCol="0" anchor="t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Hilfslinien anzeigen über Menu: </a:t>
                  </a:r>
                  <a:b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</a:b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Ansicht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Anzeigen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Haken bei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Führungslinien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setzen</a:t>
                  </a:r>
                </a:p>
              </p:txBody>
            </p:sp>
            <p:grpSp>
              <p:nvGrpSpPr>
                <p:cNvPr id="41" name="Gruppieren 40">
                  <a:extLst>
                    <a:ext uri="{FF2B5EF4-FFF2-40B4-BE49-F238E27FC236}">
                      <a16:creationId xmlns:a16="http://schemas.microsoft.com/office/drawing/2014/main" id="{1AEBF341-D0B2-8540-9276-6A347A54A69C}"/>
                    </a:ext>
                  </a:extLst>
                </p:cNvPr>
                <p:cNvGrpSpPr/>
                <p:nvPr userDrawn="1"/>
              </p:nvGrpSpPr>
              <p:grpSpPr>
                <a:xfrm>
                  <a:off x="-1908000" y="0"/>
                  <a:ext cx="1800000" cy="4348800"/>
                  <a:chOff x="-1908000" y="0"/>
                  <a:chExt cx="1800000" cy="4348800"/>
                </a:xfrm>
              </p:grpSpPr>
              <p:sp>
                <p:nvSpPr>
                  <p:cNvPr id="42" name="Regieanweisung // Allgemein">
                    <a:extLst>
                      <a:ext uri="{FF2B5EF4-FFF2-40B4-BE49-F238E27FC236}">
                        <a16:creationId xmlns:a16="http://schemas.microsoft.com/office/drawing/2014/main" id="{E538D01B-E5EE-9B4D-BF72-E3FFBF2A8C2D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0"/>
                    <a:ext cx="1800000" cy="126047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0" rIns="0" bIns="0" rtlCol="0" anchor="ctr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Folie in Ursprungsform 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bringen über Menu: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Folien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Zurücksetzen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Wechsel des Folienlayouts 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im Menü über:</a:t>
                    </a:r>
                  </a:p>
                  <a:p>
                    <a:pPr marL="0" marR="0" lvl="0" indent="0" algn="r" defTabSz="86759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Folien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Layout</a:t>
                    </a:r>
                    <a:endParaRPr lang="de-DE" sz="1100" b="0" baseline="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43" name="Regieanweisung // Listenebenen">
                    <a:extLst>
                      <a:ext uri="{FF2B5EF4-FFF2-40B4-BE49-F238E27FC236}">
                        <a16:creationId xmlns:a16="http://schemas.microsoft.com/office/drawing/2014/main" id="{D7299237-4D95-E945-96A2-622890915E66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1800000"/>
                    <a:ext cx="1800000" cy="72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1800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Wechsel der Textebene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im Menü über: 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Absatz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Listenebene </a:t>
                    </a:r>
                    <a:b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erhöhen/verringern</a:t>
                    </a:r>
                  </a:p>
                </p:txBody>
              </p:sp>
              <p:grpSp>
                <p:nvGrpSpPr>
                  <p:cNvPr id="44" name="Gruppieren 43">
                    <a:extLst>
                      <a:ext uri="{FF2B5EF4-FFF2-40B4-BE49-F238E27FC236}">
                        <a16:creationId xmlns:a16="http://schemas.microsoft.com/office/drawing/2014/main" id="{B91AC7F6-3C6D-5D4B-B5C7-30478D30AB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1659626" y="2628001"/>
                    <a:ext cx="864000" cy="792000"/>
                    <a:chOff x="-1659626" y="2628001"/>
                    <a:chExt cx="864000" cy="792000"/>
                  </a:xfrm>
                </p:grpSpPr>
                <p:sp>
                  <p:nvSpPr>
                    <p:cNvPr id="46" name="Listenebenen verringern">
                      <a:extLst>
                        <a:ext uri="{FF2B5EF4-FFF2-40B4-BE49-F238E27FC236}">
                          <a16:creationId xmlns:a16="http://schemas.microsoft.com/office/drawing/2014/main" id="{BA3FB127-ADDE-394D-9DBD-A2443444BC80}"/>
                        </a:ext>
                      </a:extLst>
                    </p:cNvPr>
                    <p:cNvSpPr txBox="1"/>
                    <p:nvPr userDrawn="1"/>
                  </p:nvSpPr>
                  <p:spPr>
                    <a:xfrm rot="10800000" flipH="1" flipV="1">
                      <a:off x="-1659626" y="3096001"/>
                      <a:ext cx="864000" cy="324000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vert="horz" wrap="square" lIns="0" tIns="0" rIns="0" bIns="0" rtlCol="0" anchor="ctr" anchorCtr="0">
                      <a:noAutofit/>
                    </a:bodyPr>
                    <a:lstStyle>
                      <a:defPPr>
                        <a:defRPr lang="de-DE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Listenebene verringern</a:t>
                      </a:r>
                    </a:p>
                  </p:txBody>
                </p:sp>
                <p:sp>
                  <p:nvSpPr>
                    <p:cNvPr id="47" name="Listenebenen erhöhen">
                      <a:extLst>
                        <a:ext uri="{FF2B5EF4-FFF2-40B4-BE49-F238E27FC236}">
                          <a16:creationId xmlns:a16="http://schemas.microsoft.com/office/drawing/2014/main" id="{1E976880-6224-F64B-A35E-A0D1AE9CDD94}"/>
                        </a:ext>
                      </a:extLst>
                    </p:cNvPr>
                    <p:cNvSpPr txBox="1"/>
                    <p:nvPr userDrawn="1"/>
                  </p:nvSpPr>
                  <p:spPr>
                    <a:xfrm rot="10800000" flipH="1" flipV="1">
                      <a:off x="-1659626" y="2628001"/>
                      <a:ext cx="864000" cy="324000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vert="horz" wrap="square" lIns="0" tIns="0" rIns="0" bIns="0" rtlCol="0" anchor="ctr" anchorCtr="0">
                      <a:noAutofit/>
                    </a:bodyPr>
                    <a:lstStyle>
                      <a:defPPr>
                        <a:defRPr lang="de-DE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Listenebene erhöhen</a:t>
                      </a:r>
                    </a:p>
                  </p:txBody>
                </p:sp>
              </p:grpSp>
              <p:sp>
                <p:nvSpPr>
                  <p:cNvPr id="45" name="Regieanweisung // Listenebenen">
                    <a:extLst>
                      <a:ext uri="{FF2B5EF4-FFF2-40B4-BE49-F238E27FC236}">
                        <a16:creationId xmlns:a16="http://schemas.microsoft.com/office/drawing/2014/main" id="{61C9B596-0FA8-4C4B-AFD5-32F481B11069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3628800"/>
                    <a:ext cx="1800000" cy="72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1800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Oder über Tab-Taste (verringern)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bzw. </a:t>
                    </a:r>
                    <a:r>
                      <a:rPr lang="de-DE" sz="1100" b="0" baseline="0" dirty="0" err="1">
                        <a:solidFill>
                          <a:srgbClr val="FF0000"/>
                        </a:solidFill>
                        <a:latin typeface="+mn-lt"/>
                      </a:rPr>
                      <a:t>Shift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+ Tab-Taste (erhöhen)</a:t>
                    </a:r>
                    <a:endParaRPr lang="de-DE" sz="1100" b="1" baseline="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</p:grpSp>
          </p:grpSp>
          <p:cxnSp>
            <p:nvCxnSpPr>
              <p:cNvPr id="38" name="Gerade Verbindung 37">
                <a:extLst>
                  <a:ext uri="{FF2B5EF4-FFF2-40B4-BE49-F238E27FC236}">
                    <a16:creationId xmlns:a16="http://schemas.microsoft.com/office/drawing/2014/main" id="{92490D34-BBFC-BE4C-97ED-98098490A96C}"/>
                  </a:ext>
                </a:extLst>
              </p:cNvPr>
              <p:cNvCxnSpPr/>
              <p:nvPr userDrawn="1"/>
            </p:nvCxnSpPr>
            <p:spPr>
              <a:xfrm>
                <a:off x="10019460" y="6229350"/>
                <a:ext cx="360000" cy="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6" name="Bild Listenebenen erhöhen">
            <a:extLst>
              <a:ext uri="{FF2B5EF4-FFF2-40B4-BE49-F238E27FC236}">
                <a16:creationId xmlns:a16="http://schemas.microsoft.com/office/drawing/2014/main" id="{0DEFB346-20DB-1744-8CA9-F4DB29C3C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5483" y="2627392"/>
            <a:ext cx="742602" cy="3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Bild Listenebenen verringern">
            <a:extLst>
              <a:ext uri="{FF2B5EF4-FFF2-40B4-BE49-F238E27FC236}">
                <a16:creationId xmlns:a16="http://schemas.microsoft.com/office/drawing/2014/main" id="{97A0FF6D-B89E-C549-A9F9-1FDBFD3C1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5482" y="3095283"/>
            <a:ext cx="742602" cy="3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4373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748">
          <p15:clr>
            <a:srgbClr val="FBAE40"/>
          </p15:clr>
        </p15:guide>
        <p15:guide id="2" pos="3840">
          <p15:clr>
            <a:srgbClr val="FBAE40"/>
          </p15:clr>
        </p15:guide>
        <p15:guide id="3" pos="7196">
          <p15:clr>
            <a:srgbClr val="FBAE40"/>
          </p15:clr>
        </p15:guide>
        <p15:guide id="4" orient="horz" pos="116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e BW altern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6DFDAD7E-C493-EE4B-89CF-892097B18DB3}"/>
              </a:ext>
            </a:extLst>
          </p:cNvPr>
          <p:cNvSpPr txBox="1"/>
          <p:nvPr/>
        </p:nvSpPr>
        <p:spPr>
          <a:xfrm>
            <a:off x="12091974" y="449838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1D661A0-686E-4446-9034-A05D2A4E8E30}"/>
              </a:ext>
            </a:extLst>
          </p:cNvPr>
          <p:cNvSpPr txBox="1"/>
          <p:nvPr/>
        </p:nvSpPr>
        <p:spPr>
          <a:xfrm>
            <a:off x="9074297" y="708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61E63-0B63-1C48-AB5C-AC21B6C69392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29571E-4CAC-6B4B-8C70-169D1BC9CEC7}" type="datetime1">
              <a:rPr lang="de-DE" smtClean="0"/>
              <a:t>19.03.2025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9402DB9-8FF1-C740-85B5-734D3EF38A2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5ED417A9-ED1B-4EBF-A0BA-6406A120CB7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DD6D5260-E118-0142-AC8E-5990877A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946" y="1054556"/>
            <a:ext cx="6710383" cy="1078600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2491E76-89A2-0F4F-A346-4ED8AF0D36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04164" y="1197269"/>
            <a:ext cx="4227576" cy="490740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A0E346EA-2132-C94E-87CA-9488C889DF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56023" y="4796836"/>
            <a:ext cx="1435375" cy="1443223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174381-C2B4-3B46-87B7-2CC58D72FF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4161" y="2204528"/>
            <a:ext cx="5202677" cy="3671149"/>
          </a:xfrm>
        </p:spPr>
        <p:txBody>
          <a:bodyPr/>
          <a:lstStyle/>
          <a:p>
            <a:pPr lvl="0"/>
            <a:r>
              <a:rPr lang="de-DE" dirty="0"/>
              <a:t>Fließtext</a:t>
            </a:r>
          </a:p>
          <a:p>
            <a:pPr lvl="1"/>
            <a:r>
              <a:rPr lang="de-DE" dirty="0"/>
              <a:t>Aufzählung Erste Ebene</a:t>
            </a:r>
          </a:p>
          <a:p>
            <a:pPr lvl="2"/>
            <a:r>
              <a:rPr lang="de-DE" dirty="0"/>
              <a:t>Aufzählung Zweite Ebene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56AA3382-99DC-F945-B049-7E2EE3792057}"/>
              </a:ext>
            </a:extLst>
          </p:cNvPr>
          <p:cNvGrpSpPr/>
          <p:nvPr/>
        </p:nvGrpSpPr>
        <p:grpSpPr>
          <a:xfrm>
            <a:off x="-2335398" y="-647059"/>
            <a:ext cx="15118183" cy="7972157"/>
            <a:chOff x="-1908000" y="-648001"/>
            <a:chExt cx="12287460" cy="797400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FB6D2B78-F037-9746-A797-93AA0082CCC2}"/>
                </a:ext>
              </a:extLst>
            </p:cNvPr>
            <p:cNvGrpSpPr/>
            <p:nvPr userDrawn="1"/>
          </p:nvGrpSpPr>
          <p:grpSpPr>
            <a:xfrm>
              <a:off x="612775" y="-468000"/>
              <a:ext cx="8683625" cy="360000"/>
              <a:chOff x="612775" y="-468000"/>
              <a:chExt cx="8683625" cy="360000"/>
            </a:xfrm>
          </p:grpSpPr>
          <p:cxnSp>
            <p:nvCxnSpPr>
              <p:cNvPr id="66" name="Gerade Verbindung 65">
                <a:extLst>
                  <a:ext uri="{FF2B5EF4-FFF2-40B4-BE49-F238E27FC236}">
                    <a16:creationId xmlns:a16="http://schemas.microsoft.com/office/drawing/2014/main" id="{43BE7D4C-A54F-F449-8178-975771FD052F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66">
                <a:extLst>
                  <a:ext uri="{FF2B5EF4-FFF2-40B4-BE49-F238E27FC236}">
                    <a16:creationId xmlns:a16="http://schemas.microsoft.com/office/drawing/2014/main" id="{C53D22EA-3AF5-644B-ABC8-A450D4762A8D}"/>
                  </a:ext>
                </a:extLst>
              </p:cNvPr>
              <p:cNvCxnSpPr/>
              <p:nvPr userDrawn="1"/>
            </p:nvCxnSpPr>
            <p:spPr>
              <a:xfrm>
                <a:off x="9296400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88DA61C9-1212-0B44-9ED9-C355F98AE6FC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b" anchorCtr="0">
                <a:noAutofit/>
              </a:bodyPr>
              <a:lstStyle/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02,09  cm</a:t>
                </a:r>
              </a:p>
            </p:txBody>
          </p:sp>
        </p:grpSp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6D38554F-CED9-8F40-86F2-8859AF9D3260}"/>
                </a:ext>
              </a:extLst>
            </p:cNvPr>
            <p:cNvGrpSpPr/>
            <p:nvPr userDrawn="1"/>
          </p:nvGrpSpPr>
          <p:grpSpPr>
            <a:xfrm>
              <a:off x="612775" y="-648001"/>
              <a:ext cx="8683625" cy="7974001"/>
              <a:chOff x="612775" y="-8082001"/>
              <a:chExt cx="8683625" cy="7974001"/>
            </a:xfrm>
          </p:grpSpPr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4B0F9006-4E60-324C-921A-D5C1498B87D6}"/>
                  </a:ext>
                </a:extLst>
              </p:cNvPr>
              <p:cNvSpPr txBox="1"/>
              <p:nvPr userDrawn="1"/>
            </p:nvSpPr>
            <p:spPr>
              <a:xfrm>
                <a:off x="85032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0" tIns="0" rIns="18000" bIns="0" rtlCol="0" anchor="t" anchorCtr="0">
                <a:noAutofit/>
              </a:bodyPr>
              <a:lstStyle/>
              <a:p>
                <a:pPr marL="0" marR="0" indent="0" algn="r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 31,76</a:t>
                </a:r>
              </a:p>
              <a:p>
                <a:pPr marL="0" marR="0" indent="0" algn="r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  <p:cxnSp>
            <p:nvCxnSpPr>
              <p:cNvPr id="62" name="Gerade Verbindung 61">
                <a:extLst>
                  <a:ext uri="{FF2B5EF4-FFF2-40B4-BE49-F238E27FC236}">
                    <a16:creationId xmlns:a16="http://schemas.microsoft.com/office/drawing/2014/main" id="{3A0F3F18-CE7E-CB42-8781-A93EA05DFB56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62">
                <a:extLst>
                  <a:ext uri="{FF2B5EF4-FFF2-40B4-BE49-F238E27FC236}">
                    <a16:creationId xmlns:a16="http://schemas.microsoft.com/office/drawing/2014/main" id="{1D79D914-0D39-1647-9E07-48F057B40F4B}"/>
                  </a:ext>
                </a:extLst>
              </p:cNvPr>
              <p:cNvCxnSpPr/>
              <p:nvPr userDrawn="1"/>
            </p:nvCxnSpPr>
            <p:spPr>
              <a:xfrm>
                <a:off x="9296400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29B52D9D-D84E-B34D-A2E3-3D3462AD72BA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t" anchorCtr="0">
                <a:noAutofit/>
              </a:bodyPr>
              <a:lstStyle/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2,09</a:t>
                </a:r>
                <a:r>
                  <a:rPr lang="de-DE" sz="1100" baseline="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</a:t>
                </a:r>
              </a:p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6F889872-F75C-8841-8F5C-C77CD30AF7CE}"/>
                  </a:ext>
                </a:extLst>
              </p:cNvPr>
              <p:cNvSpPr txBox="1"/>
              <p:nvPr userDrawn="1"/>
            </p:nvSpPr>
            <p:spPr>
              <a:xfrm>
                <a:off x="6056830" y="-8082001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0" tIns="0" rIns="18000" bIns="0" rtlCol="0" anchor="t" anchorCtr="0">
                <a:noAutofit/>
              </a:bodyPr>
              <a:lstStyle/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Headline Breite bis hier</a:t>
                </a:r>
              </a:p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3,8</a:t>
                </a:r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512276BA-589F-FA41-A99A-BE04BF88B28A}"/>
                </a:ext>
              </a:extLst>
            </p:cNvPr>
            <p:cNvGrpSpPr/>
            <p:nvPr userDrawn="1"/>
          </p:nvGrpSpPr>
          <p:grpSpPr>
            <a:xfrm>
              <a:off x="-1908000" y="0"/>
              <a:ext cx="12287460" cy="7326001"/>
              <a:chOff x="-1908000" y="0"/>
              <a:chExt cx="12287460" cy="7326001"/>
            </a:xfrm>
          </p:grpSpPr>
          <p:grpSp>
            <p:nvGrpSpPr>
              <p:cNvPr id="47" name="Gruppieren 46">
                <a:extLst>
                  <a:ext uri="{FF2B5EF4-FFF2-40B4-BE49-F238E27FC236}">
                    <a16:creationId xmlns:a16="http://schemas.microsoft.com/office/drawing/2014/main" id="{12742CBB-7404-AB41-B12B-667C4B69C811}"/>
                  </a:ext>
                </a:extLst>
              </p:cNvPr>
              <p:cNvGrpSpPr/>
              <p:nvPr userDrawn="1"/>
            </p:nvGrpSpPr>
            <p:grpSpPr>
              <a:xfrm>
                <a:off x="-1908000" y="0"/>
                <a:ext cx="9017849" cy="7326001"/>
                <a:chOff x="-1908000" y="0"/>
                <a:chExt cx="9017849" cy="7326001"/>
              </a:xfrm>
            </p:grpSpPr>
            <p:sp>
              <p:nvSpPr>
                <p:cNvPr id="53" name="Regieanweisung // Hilfslinien">
                  <a:extLst>
                    <a:ext uri="{FF2B5EF4-FFF2-40B4-BE49-F238E27FC236}">
                      <a16:creationId xmlns:a16="http://schemas.microsoft.com/office/drawing/2014/main" id="{F0257F17-A6B6-C044-80D8-342AF30E5019}"/>
                    </a:ext>
                  </a:extLst>
                </p:cNvPr>
                <p:cNvSpPr txBox="1"/>
                <p:nvPr userDrawn="1"/>
              </p:nvSpPr>
              <p:spPr>
                <a:xfrm rot="10800000" flipH="1" flipV="1">
                  <a:off x="2778727" y="6966000"/>
                  <a:ext cx="4331122" cy="36000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0" tIns="0" rIns="0" bIns="0" rtlCol="0" anchor="t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Hilfslinien anzeigen über Menu: </a:t>
                  </a:r>
                  <a:b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</a:b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Ansicht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Anzeigen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Haken bei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Führungslinien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setzen</a:t>
                  </a:r>
                </a:p>
              </p:txBody>
            </p:sp>
            <p:grpSp>
              <p:nvGrpSpPr>
                <p:cNvPr id="54" name="Gruppieren 53">
                  <a:extLst>
                    <a:ext uri="{FF2B5EF4-FFF2-40B4-BE49-F238E27FC236}">
                      <a16:creationId xmlns:a16="http://schemas.microsoft.com/office/drawing/2014/main" id="{93457548-BBA1-1A40-9877-2BAEAAD8B202}"/>
                    </a:ext>
                  </a:extLst>
                </p:cNvPr>
                <p:cNvGrpSpPr/>
                <p:nvPr userDrawn="1"/>
              </p:nvGrpSpPr>
              <p:grpSpPr>
                <a:xfrm>
                  <a:off x="-1908000" y="0"/>
                  <a:ext cx="1800000" cy="4348800"/>
                  <a:chOff x="-1908000" y="0"/>
                  <a:chExt cx="1800000" cy="4348800"/>
                </a:xfrm>
              </p:grpSpPr>
              <p:sp>
                <p:nvSpPr>
                  <p:cNvPr id="55" name="Regieanweisung // Allgemein">
                    <a:extLst>
                      <a:ext uri="{FF2B5EF4-FFF2-40B4-BE49-F238E27FC236}">
                        <a16:creationId xmlns:a16="http://schemas.microsoft.com/office/drawing/2014/main" id="{32364BC5-5711-7C46-9F33-AB4A226781B8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0"/>
                    <a:ext cx="1800000" cy="126047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0" rIns="0" bIns="0" rtlCol="0" anchor="ctr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Folie in Ursprungsform 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bringen über Menu: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Folien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Zurücksetzen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Wechsel des Folienlayouts 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im Menü über:</a:t>
                    </a:r>
                  </a:p>
                  <a:p>
                    <a:pPr marL="0" marR="0" lvl="0" indent="0" algn="r" defTabSz="86759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Folien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Layout</a:t>
                    </a:r>
                    <a:endParaRPr lang="de-DE" sz="1100" b="0" baseline="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56" name="Regieanweisung // Listenebenen">
                    <a:extLst>
                      <a:ext uri="{FF2B5EF4-FFF2-40B4-BE49-F238E27FC236}">
                        <a16:creationId xmlns:a16="http://schemas.microsoft.com/office/drawing/2014/main" id="{A7D0F98E-B380-7B41-A3BC-90C36863C071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1800000"/>
                    <a:ext cx="1800000" cy="72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1800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Wechsel der Textebene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im Menü über: 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Absatz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Listenebene </a:t>
                    </a:r>
                    <a:b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erhöhen/verringern</a:t>
                    </a:r>
                  </a:p>
                </p:txBody>
              </p:sp>
              <p:grpSp>
                <p:nvGrpSpPr>
                  <p:cNvPr id="57" name="Gruppieren 56">
                    <a:extLst>
                      <a:ext uri="{FF2B5EF4-FFF2-40B4-BE49-F238E27FC236}">
                        <a16:creationId xmlns:a16="http://schemas.microsoft.com/office/drawing/2014/main" id="{1340B3F1-8086-AF43-A431-5EF1E61579A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1659626" y="2628001"/>
                    <a:ext cx="864000" cy="792000"/>
                    <a:chOff x="-1659626" y="2628001"/>
                    <a:chExt cx="864000" cy="792000"/>
                  </a:xfrm>
                </p:grpSpPr>
                <p:sp>
                  <p:nvSpPr>
                    <p:cNvPr id="59" name="Listenebenen verringern">
                      <a:extLst>
                        <a:ext uri="{FF2B5EF4-FFF2-40B4-BE49-F238E27FC236}">
                          <a16:creationId xmlns:a16="http://schemas.microsoft.com/office/drawing/2014/main" id="{889CB209-CDB4-1342-B0C3-B4A4F769B19F}"/>
                        </a:ext>
                      </a:extLst>
                    </p:cNvPr>
                    <p:cNvSpPr txBox="1"/>
                    <p:nvPr userDrawn="1"/>
                  </p:nvSpPr>
                  <p:spPr>
                    <a:xfrm rot="10800000" flipH="1" flipV="1">
                      <a:off x="-1659626" y="3096001"/>
                      <a:ext cx="864000" cy="324000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vert="horz" wrap="square" lIns="0" tIns="0" rIns="0" bIns="0" rtlCol="0" anchor="ctr" anchorCtr="0">
                      <a:noAutofit/>
                    </a:bodyPr>
                    <a:lstStyle>
                      <a:defPPr>
                        <a:defRPr lang="de-DE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Listenebene verringern</a:t>
                      </a:r>
                    </a:p>
                  </p:txBody>
                </p:sp>
                <p:sp>
                  <p:nvSpPr>
                    <p:cNvPr id="60" name="Listenebenen erhöhen">
                      <a:extLst>
                        <a:ext uri="{FF2B5EF4-FFF2-40B4-BE49-F238E27FC236}">
                          <a16:creationId xmlns:a16="http://schemas.microsoft.com/office/drawing/2014/main" id="{BDBBB43F-17B8-BA4B-A5FA-46D1D728AABB}"/>
                        </a:ext>
                      </a:extLst>
                    </p:cNvPr>
                    <p:cNvSpPr txBox="1"/>
                    <p:nvPr userDrawn="1"/>
                  </p:nvSpPr>
                  <p:spPr>
                    <a:xfrm rot="10800000" flipH="1" flipV="1">
                      <a:off x="-1659626" y="2628001"/>
                      <a:ext cx="864000" cy="324000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vert="horz" wrap="square" lIns="0" tIns="0" rIns="0" bIns="0" rtlCol="0" anchor="ctr" anchorCtr="0">
                      <a:noAutofit/>
                    </a:bodyPr>
                    <a:lstStyle>
                      <a:defPPr>
                        <a:defRPr lang="de-DE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Listenebene erhöhen</a:t>
                      </a:r>
                    </a:p>
                  </p:txBody>
                </p:sp>
              </p:grpSp>
              <p:sp>
                <p:nvSpPr>
                  <p:cNvPr id="58" name="Regieanweisung // Listenebenen">
                    <a:extLst>
                      <a:ext uri="{FF2B5EF4-FFF2-40B4-BE49-F238E27FC236}">
                        <a16:creationId xmlns:a16="http://schemas.microsoft.com/office/drawing/2014/main" id="{4BE9745F-061E-B34F-8319-BC7510396EEF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3628800"/>
                    <a:ext cx="1800000" cy="72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1800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Oder über Tab-Taste (verringern)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bzw. </a:t>
                    </a:r>
                    <a:r>
                      <a:rPr lang="de-DE" sz="1100" b="0" baseline="0" dirty="0" err="1">
                        <a:solidFill>
                          <a:srgbClr val="FF0000"/>
                        </a:solidFill>
                        <a:latin typeface="+mn-lt"/>
                      </a:rPr>
                      <a:t>Shift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+ Tab-Taste (erhöhen)</a:t>
                    </a:r>
                    <a:endParaRPr lang="de-DE" sz="1100" b="1" baseline="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</p:grpSp>
          </p:grpSp>
          <p:cxnSp>
            <p:nvCxnSpPr>
              <p:cNvPr id="52" name="Gerade Verbindung 51">
                <a:extLst>
                  <a:ext uri="{FF2B5EF4-FFF2-40B4-BE49-F238E27FC236}">
                    <a16:creationId xmlns:a16="http://schemas.microsoft.com/office/drawing/2014/main" id="{055E5AB6-BE9C-FE4F-9696-C90F15A28BE9}"/>
                  </a:ext>
                </a:extLst>
              </p:cNvPr>
              <p:cNvCxnSpPr/>
              <p:nvPr userDrawn="1"/>
            </p:nvCxnSpPr>
            <p:spPr>
              <a:xfrm>
                <a:off x="10019460" y="6229350"/>
                <a:ext cx="360000" cy="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9" name="Bild Listenebenen erhöhen">
            <a:extLst>
              <a:ext uri="{FF2B5EF4-FFF2-40B4-BE49-F238E27FC236}">
                <a16:creationId xmlns:a16="http://schemas.microsoft.com/office/drawing/2014/main" id="{3DD486BE-AFEB-6342-A076-491062F4B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5483" y="2627392"/>
            <a:ext cx="742602" cy="3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Bild Listenebenen verringern">
            <a:extLst>
              <a:ext uri="{FF2B5EF4-FFF2-40B4-BE49-F238E27FC236}">
                <a16:creationId xmlns:a16="http://schemas.microsoft.com/office/drawing/2014/main" id="{6957C8DD-B81B-A143-BA23-E9DDD590A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5482" y="3095283"/>
            <a:ext cx="742602" cy="3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778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748">
          <p15:clr>
            <a:srgbClr val="FBAE40"/>
          </p15:clr>
        </p15:guide>
        <p15:guide id="2" pos="4701">
          <p15:clr>
            <a:srgbClr val="FBAE40"/>
          </p15:clr>
        </p15:guide>
        <p15:guide id="3" pos="7196">
          <p15:clr>
            <a:srgbClr val="FBAE40"/>
          </p15:clr>
        </p15:guide>
        <p15:guide id="4" orient="horz" pos="116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e B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6DFDAD7E-C493-EE4B-89CF-892097B18DB3}"/>
              </a:ext>
            </a:extLst>
          </p:cNvPr>
          <p:cNvSpPr txBox="1"/>
          <p:nvPr/>
        </p:nvSpPr>
        <p:spPr>
          <a:xfrm>
            <a:off x="12091974" y="449838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1D661A0-686E-4446-9034-A05D2A4E8E30}"/>
              </a:ext>
            </a:extLst>
          </p:cNvPr>
          <p:cNvSpPr txBox="1"/>
          <p:nvPr/>
        </p:nvSpPr>
        <p:spPr>
          <a:xfrm>
            <a:off x="9074297" y="708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61E63-0B63-1C48-AB5C-AC21B6C69392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59B88A72-2D6B-434B-A3D4-1696B4A53998}" type="datetime1">
              <a:rPr lang="de-DE" smtClean="0"/>
              <a:t>19.03.2025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9402DB9-8FF1-C740-85B5-734D3EF38A2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5ED417A9-ED1B-4EBF-A0BA-6406A120CB7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DD6D5260-E118-0142-AC8E-5990877A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946" y="1054556"/>
            <a:ext cx="6710383" cy="1078600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B05B569C-DA55-8E4D-9E61-30F76CDE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16469" y="690157"/>
            <a:ext cx="5451315" cy="61656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A960A61-8D47-5C46-A483-78A018CD39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79947" y="1918305"/>
            <a:ext cx="2105696" cy="1918048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80C75A58-5DD0-E940-979F-A02E64F564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4161" y="2204528"/>
            <a:ext cx="5202677" cy="3671149"/>
          </a:xfrm>
        </p:spPr>
        <p:txBody>
          <a:bodyPr/>
          <a:lstStyle/>
          <a:p>
            <a:pPr lvl="0"/>
            <a:r>
              <a:rPr lang="de-DE" dirty="0"/>
              <a:t>Fließtext</a:t>
            </a:r>
          </a:p>
          <a:p>
            <a:pPr lvl="1"/>
            <a:r>
              <a:rPr lang="de-DE" dirty="0"/>
              <a:t>Aufzählung Erste Ebene</a:t>
            </a:r>
          </a:p>
          <a:p>
            <a:pPr lvl="2"/>
            <a:r>
              <a:rPr lang="de-DE" dirty="0"/>
              <a:t>Aufzählung Zweite Ebene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D2966E0-5E86-6443-BA83-C08B050EEDBC}"/>
              </a:ext>
            </a:extLst>
          </p:cNvPr>
          <p:cNvGrpSpPr/>
          <p:nvPr/>
        </p:nvGrpSpPr>
        <p:grpSpPr>
          <a:xfrm>
            <a:off x="-2335398" y="-647059"/>
            <a:ext cx="15118183" cy="7972157"/>
            <a:chOff x="-1908000" y="-648001"/>
            <a:chExt cx="12287460" cy="7974002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88D2495E-95AC-574F-8535-33D5EF6F0158}"/>
                </a:ext>
              </a:extLst>
            </p:cNvPr>
            <p:cNvGrpSpPr/>
            <p:nvPr userDrawn="1"/>
          </p:nvGrpSpPr>
          <p:grpSpPr>
            <a:xfrm>
              <a:off x="612775" y="-468000"/>
              <a:ext cx="8683625" cy="360000"/>
              <a:chOff x="612775" y="-468000"/>
              <a:chExt cx="8683625" cy="360000"/>
            </a:xfrm>
          </p:grpSpPr>
          <p:cxnSp>
            <p:nvCxnSpPr>
              <p:cNvPr id="38" name="Gerade Verbindung 37">
                <a:extLst>
                  <a:ext uri="{FF2B5EF4-FFF2-40B4-BE49-F238E27FC236}">
                    <a16:creationId xmlns:a16="http://schemas.microsoft.com/office/drawing/2014/main" id="{6F0E93F0-5BDA-7644-B2ED-C8329CED2F96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>
                <a:extLst>
                  <a:ext uri="{FF2B5EF4-FFF2-40B4-BE49-F238E27FC236}">
                    <a16:creationId xmlns:a16="http://schemas.microsoft.com/office/drawing/2014/main" id="{A1E1E8F5-993A-E844-A314-7755A9F44AC6}"/>
                  </a:ext>
                </a:extLst>
              </p:cNvPr>
              <p:cNvCxnSpPr/>
              <p:nvPr userDrawn="1"/>
            </p:nvCxnSpPr>
            <p:spPr>
              <a:xfrm>
                <a:off x="9296400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C6DF6EF-8200-0E49-9FBA-C74F926CC17D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b" anchorCtr="0">
                <a:noAutofit/>
              </a:bodyPr>
              <a:lstStyle/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  <a:p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02,09  cm</a:t>
                </a:r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4295D3F4-B1C8-0647-9014-E4C6EF61ACE8}"/>
                </a:ext>
              </a:extLst>
            </p:cNvPr>
            <p:cNvGrpSpPr/>
            <p:nvPr userDrawn="1"/>
          </p:nvGrpSpPr>
          <p:grpSpPr>
            <a:xfrm>
              <a:off x="612775" y="-648001"/>
              <a:ext cx="8683625" cy="7974001"/>
              <a:chOff x="612775" y="-8082001"/>
              <a:chExt cx="8683625" cy="7974001"/>
            </a:xfrm>
          </p:grpSpPr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AA377B2D-50B8-DB44-A4E1-A8A463AFD228}"/>
                  </a:ext>
                </a:extLst>
              </p:cNvPr>
              <p:cNvSpPr txBox="1"/>
              <p:nvPr userDrawn="1"/>
            </p:nvSpPr>
            <p:spPr>
              <a:xfrm>
                <a:off x="85032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0" tIns="0" rIns="18000" bIns="0" rtlCol="0" anchor="t" anchorCtr="0">
                <a:noAutofit/>
              </a:bodyPr>
              <a:lstStyle/>
              <a:p>
                <a:pPr marL="0" marR="0" indent="0" algn="r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 31,76</a:t>
                </a:r>
              </a:p>
              <a:p>
                <a:pPr marL="0" marR="0" indent="0" algn="r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  <p:cxnSp>
            <p:nvCxnSpPr>
              <p:cNvPr id="34" name="Gerade Verbindung 33">
                <a:extLst>
                  <a:ext uri="{FF2B5EF4-FFF2-40B4-BE49-F238E27FC236}">
                    <a16:creationId xmlns:a16="http://schemas.microsoft.com/office/drawing/2014/main" id="{111D01E8-5508-574B-806E-B726B272BE6B}"/>
                  </a:ext>
                </a:extLst>
              </p:cNvPr>
              <p:cNvCxnSpPr/>
              <p:nvPr userDrawn="1"/>
            </p:nvCxnSpPr>
            <p:spPr>
              <a:xfrm>
                <a:off x="612775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>
                <a:extLst>
                  <a:ext uri="{FF2B5EF4-FFF2-40B4-BE49-F238E27FC236}">
                    <a16:creationId xmlns:a16="http://schemas.microsoft.com/office/drawing/2014/main" id="{221D8358-E6E6-F94B-AC68-4548DD47AEDC}"/>
                  </a:ext>
                </a:extLst>
              </p:cNvPr>
              <p:cNvCxnSpPr/>
              <p:nvPr userDrawn="1"/>
            </p:nvCxnSpPr>
            <p:spPr>
              <a:xfrm>
                <a:off x="9296400" y="-468000"/>
                <a:ext cx="0" cy="36000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559971E0-A6E3-0841-8D78-0CA5E4CB6676}"/>
                  </a:ext>
                </a:extLst>
              </p:cNvPr>
              <p:cNvSpPr txBox="1"/>
              <p:nvPr userDrawn="1"/>
            </p:nvSpPr>
            <p:spPr>
              <a:xfrm>
                <a:off x="684000" y="-468000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18000" tIns="0" rIns="0" bIns="0" rtlCol="0" anchor="t" anchorCtr="0">
                <a:noAutofit/>
              </a:bodyPr>
              <a:lstStyle/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2,09</a:t>
                </a:r>
                <a:r>
                  <a:rPr lang="de-DE" sz="1100" baseline="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cm</a:t>
                </a:r>
              </a:p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14,8</a:t>
                </a:r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E9B6D311-63DB-5144-851E-6B020B889134}"/>
                  </a:ext>
                </a:extLst>
              </p:cNvPr>
              <p:cNvSpPr txBox="1"/>
              <p:nvPr userDrawn="1"/>
            </p:nvSpPr>
            <p:spPr>
              <a:xfrm>
                <a:off x="6056830" y="-8082001"/>
                <a:ext cx="720000" cy="360000"/>
              </a:xfrm>
              <a:prstGeom prst="rect">
                <a:avLst/>
              </a:prstGeom>
              <a:noFill/>
            </p:spPr>
            <p:txBody>
              <a:bodyPr wrap="square" lIns="0" tIns="0" rIns="18000" bIns="0" rtlCol="0" anchor="t" anchorCtr="0">
                <a:noAutofit/>
              </a:bodyPr>
              <a:lstStyle/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Headline Breite bis hier</a:t>
                </a:r>
              </a:p>
              <a:p>
                <a:pPr marL="0" marR="0" indent="0" algn="l" defTabSz="909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rgbClr val="FF0000"/>
                    </a:solidFill>
                    <a:latin typeface="+mn-lt"/>
                  </a:rPr>
                  <a:t>3,8</a:t>
                </a: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EE71D3A-E62A-5846-BE67-93C30DAB126F}"/>
                </a:ext>
              </a:extLst>
            </p:cNvPr>
            <p:cNvGrpSpPr/>
            <p:nvPr userDrawn="1"/>
          </p:nvGrpSpPr>
          <p:grpSpPr>
            <a:xfrm>
              <a:off x="-1908000" y="0"/>
              <a:ext cx="12287460" cy="7326001"/>
              <a:chOff x="-1908000" y="0"/>
              <a:chExt cx="12287460" cy="7326001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6E2936C8-EE7B-F54B-A5FF-3D12EAD51515}"/>
                  </a:ext>
                </a:extLst>
              </p:cNvPr>
              <p:cNvGrpSpPr/>
              <p:nvPr userDrawn="1"/>
            </p:nvGrpSpPr>
            <p:grpSpPr>
              <a:xfrm>
                <a:off x="-1908000" y="0"/>
                <a:ext cx="9017849" cy="7326001"/>
                <a:chOff x="-1908000" y="0"/>
                <a:chExt cx="9017849" cy="7326001"/>
              </a:xfrm>
            </p:grpSpPr>
            <p:sp>
              <p:nvSpPr>
                <p:cNvPr id="23" name="Regieanweisung // Hilfslinien">
                  <a:extLst>
                    <a:ext uri="{FF2B5EF4-FFF2-40B4-BE49-F238E27FC236}">
                      <a16:creationId xmlns:a16="http://schemas.microsoft.com/office/drawing/2014/main" id="{2E2E9B9E-8349-8645-BB3A-23AF6A0E733E}"/>
                    </a:ext>
                  </a:extLst>
                </p:cNvPr>
                <p:cNvSpPr txBox="1"/>
                <p:nvPr userDrawn="1"/>
              </p:nvSpPr>
              <p:spPr>
                <a:xfrm rot="10800000" flipH="1" flipV="1">
                  <a:off x="2778727" y="6966000"/>
                  <a:ext cx="4331122" cy="36000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0" tIns="0" rIns="0" bIns="0" rtlCol="0" anchor="t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Hilfslinien anzeigen über Menu: </a:t>
                  </a:r>
                  <a:b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</a:b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Ansicht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Anzeigen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// Haken bei </a:t>
                  </a:r>
                  <a:r>
                    <a:rPr lang="de-DE" sz="1100" b="1" baseline="0" dirty="0">
                      <a:solidFill>
                        <a:srgbClr val="FF0000"/>
                      </a:solidFill>
                      <a:latin typeface="+mn-lt"/>
                    </a:rPr>
                    <a:t>Führungslinien</a:t>
                  </a:r>
                  <a:r>
                    <a:rPr lang="de-DE" sz="1100" b="0" baseline="0" dirty="0">
                      <a:solidFill>
                        <a:srgbClr val="FF0000"/>
                      </a:solidFill>
                      <a:latin typeface="+mn-lt"/>
                    </a:rPr>
                    <a:t> setzen</a:t>
                  </a:r>
                </a:p>
              </p:txBody>
            </p:sp>
            <p:grpSp>
              <p:nvGrpSpPr>
                <p:cNvPr id="25" name="Gruppieren 24">
                  <a:extLst>
                    <a:ext uri="{FF2B5EF4-FFF2-40B4-BE49-F238E27FC236}">
                      <a16:creationId xmlns:a16="http://schemas.microsoft.com/office/drawing/2014/main" id="{F81DBFF4-4B75-5B4C-A2F1-A641C2AB584E}"/>
                    </a:ext>
                  </a:extLst>
                </p:cNvPr>
                <p:cNvGrpSpPr/>
                <p:nvPr userDrawn="1"/>
              </p:nvGrpSpPr>
              <p:grpSpPr>
                <a:xfrm>
                  <a:off x="-1908000" y="0"/>
                  <a:ext cx="1800000" cy="4348800"/>
                  <a:chOff x="-1908000" y="0"/>
                  <a:chExt cx="1800000" cy="4348800"/>
                </a:xfrm>
              </p:grpSpPr>
              <p:sp>
                <p:nvSpPr>
                  <p:cNvPr id="26" name="Regieanweisung // Allgemein">
                    <a:extLst>
                      <a:ext uri="{FF2B5EF4-FFF2-40B4-BE49-F238E27FC236}">
                        <a16:creationId xmlns:a16="http://schemas.microsoft.com/office/drawing/2014/main" id="{30F5CAD1-3718-6D47-8987-3784A27983B6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0"/>
                    <a:ext cx="1800000" cy="126047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0" rIns="0" bIns="0" rtlCol="0" anchor="ctr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Folie in Ursprungsform 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bringen über Menu: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Folien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Zurücksetzen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Wechsel des Folienlayouts 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im Menü über:</a:t>
                    </a:r>
                  </a:p>
                  <a:p>
                    <a:pPr marL="0" marR="0" lvl="0" indent="0" algn="r" defTabSz="86759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Folien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Layout</a:t>
                    </a:r>
                    <a:endParaRPr lang="de-DE" sz="1100" b="0" baseline="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8" name="Regieanweisung // Listenebenen">
                    <a:extLst>
                      <a:ext uri="{FF2B5EF4-FFF2-40B4-BE49-F238E27FC236}">
                        <a16:creationId xmlns:a16="http://schemas.microsoft.com/office/drawing/2014/main" id="{3DA9C706-ED9F-064B-B48D-2CA5D5CA6CD0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1800000"/>
                    <a:ext cx="1800000" cy="72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1800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Wechsel der Textebene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im Menü über: </a:t>
                    </a:r>
                    <a:b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Start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Absatz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// </a:t>
                    </a: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Listenebene </a:t>
                    </a:r>
                    <a:b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</a:br>
                    <a:r>
                      <a:rPr lang="de-DE" sz="1100" b="1" baseline="0" dirty="0">
                        <a:solidFill>
                          <a:srgbClr val="FF0000"/>
                        </a:solidFill>
                        <a:latin typeface="+mn-lt"/>
                      </a:rPr>
                      <a:t>erhöhen/verringern</a:t>
                    </a:r>
                  </a:p>
                </p:txBody>
              </p:sp>
              <p:grpSp>
                <p:nvGrpSpPr>
                  <p:cNvPr id="29" name="Gruppieren 28">
                    <a:extLst>
                      <a:ext uri="{FF2B5EF4-FFF2-40B4-BE49-F238E27FC236}">
                        <a16:creationId xmlns:a16="http://schemas.microsoft.com/office/drawing/2014/main" id="{0D746308-76A1-4A48-A1A1-E78D4BD518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1659626" y="2628001"/>
                    <a:ext cx="864000" cy="792000"/>
                    <a:chOff x="-1659626" y="2628001"/>
                    <a:chExt cx="864000" cy="792000"/>
                  </a:xfrm>
                </p:grpSpPr>
                <p:sp>
                  <p:nvSpPr>
                    <p:cNvPr id="31" name="Listenebenen verringern">
                      <a:extLst>
                        <a:ext uri="{FF2B5EF4-FFF2-40B4-BE49-F238E27FC236}">
                          <a16:creationId xmlns:a16="http://schemas.microsoft.com/office/drawing/2014/main" id="{5139777C-8997-3D46-BFB5-E90868A71A08}"/>
                        </a:ext>
                      </a:extLst>
                    </p:cNvPr>
                    <p:cNvSpPr txBox="1"/>
                    <p:nvPr userDrawn="1"/>
                  </p:nvSpPr>
                  <p:spPr>
                    <a:xfrm rot="10800000" flipH="1" flipV="1">
                      <a:off x="-1659626" y="3096001"/>
                      <a:ext cx="864000" cy="324000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vert="horz" wrap="square" lIns="0" tIns="0" rIns="0" bIns="0" rtlCol="0" anchor="ctr" anchorCtr="0">
                      <a:noAutofit/>
                    </a:bodyPr>
                    <a:lstStyle>
                      <a:defPPr>
                        <a:defRPr lang="de-DE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Listenebene verringern</a:t>
                      </a:r>
                    </a:p>
                  </p:txBody>
                </p:sp>
                <p:sp>
                  <p:nvSpPr>
                    <p:cNvPr id="32" name="Listenebenen erhöhen">
                      <a:extLst>
                        <a:ext uri="{FF2B5EF4-FFF2-40B4-BE49-F238E27FC236}">
                          <a16:creationId xmlns:a16="http://schemas.microsoft.com/office/drawing/2014/main" id="{1F36311E-4038-A94C-9665-F7CC62F1EFE2}"/>
                        </a:ext>
                      </a:extLst>
                    </p:cNvPr>
                    <p:cNvSpPr txBox="1"/>
                    <p:nvPr userDrawn="1"/>
                  </p:nvSpPr>
                  <p:spPr>
                    <a:xfrm rot="10800000" flipH="1" flipV="1">
                      <a:off x="-1659626" y="2628001"/>
                      <a:ext cx="864000" cy="324000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vert="horz" wrap="square" lIns="0" tIns="0" rIns="0" bIns="0" rtlCol="0" anchor="ctr" anchorCtr="0">
                      <a:noAutofit/>
                    </a:bodyPr>
                    <a:lstStyle>
                      <a:defPPr>
                        <a:defRPr lang="de-DE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Listenebene erhöhen</a:t>
                      </a:r>
                    </a:p>
                  </p:txBody>
                </p:sp>
              </p:grpSp>
              <p:sp>
                <p:nvSpPr>
                  <p:cNvPr id="30" name="Regieanweisung // Listenebenen">
                    <a:extLst>
                      <a:ext uri="{FF2B5EF4-FFF2-40B4-BE49-F238E27FC236}">
                        <a16:creationId xmlns:a16="http://schemas.microsoft.com/office/drawing/2014/main" id="{9006B104-1811-554B-AB51-B3D48026AC09}"/>
                      </a:ext>
                    </a:extLst>
                  </p:cNvPr>
                  <p:cNvSpPr txBox="1"/>
                  <p:nvPr userDrawn="1"/>
                </p:nvSpPr>
                <p:spPr>
                  <a:xfrm rot="10800000" flipH="1" flipV="1">
                    <a:off x="-1908000" y="3628800"/>
                    <a:ext cx="1800000" cy="72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0" tIns="1800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Oder über Tab-Taste (verringern)</a:t>
                    </a:r>
                  </a:p>
                  <a:p>
                    <a:pPr indent="0" algn="r">
                      <a:lnSpc>
                        <a:spcPct val="100000"/>
                      </a:lnSpc>
                      <a:spcBef>
                        <a:spcPts val="855"/>
                      </a:spcBef>
                      <a:spcAft>
                        <a:spcPts val="0"/>
                      </a:spcAft>
                    </a:pP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bzw. </a:t>
                    </a:r>
                    <a:r>
                      <a:rPr lang="de-DE" sz="1100" b="0" baseline="0" dirty="0" err="1">
                        <a:solidFill>
                          <a:srgbClr val="FF0000"/>
                        </a:solidFill>
                        <a:latin typeface="+mn-lt"/>
                      </a:rPr>
                      <a:t>Shift</a:t>
                    </a:r>
                    <a:r>
                      <a:rPr lang="de-DE" sz="1100" b="0" baseline="0" dirty="0">
                        <a:solidFill>
                          <a:srgbClr val="FF0000"/>
                        </a:solidFill>
                        <a:latin typeface="+mn-lt"/>
                      </a:rPr>
                      <a:t> + Tab-Taste (erhöhen)</a:t>
                    </a:r>
                    <a:endParaRPr lang="de-DE" sz="1100" b="1" baseline="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</p:grpSp>
          </p:grpSp>
          <p:cxnSp>
            <p:nvCxnSpPr>
              <p:cNvPr id="22" name="Gerade Verbindung 21">
                <a:extLst>
                  <a:ext uri="{FF2B5EF4-FFF2-40B4-BE49-F238E27FC236}">
                    <a16:creationId xmlns:a16="http://schemas.microsoft.com/office/drawing/2014/main" id="{59CFC181-1D7B-6048-9B4A-11E099F8CE29}"/>
                  </a:ext>
                </a:extLst>
              </p:cNvPr>
              <p:cNvCxnSpPr/>
              <p:nvPr userDrawn="1"/>
            </p:nvCxnSpPr>
            <p:spPr>
              <a:xfrm>
                <a:off x="10019460" y="6229350"/>
                <a:ext cx="360000" cy="0"/>
              </a:xfrm>
              <a:prstGeom prst="line">
                <a:avLst/>
              </a:prstGeom>
              <a:ln w="0">
                <a:solidFill>
                  <a:schemeClr val="tx1">
                    <a:lumMod val="50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" name="Bild Listenebenen erhöhen">
            <a:extLst>
              <a:ext uri="{FF2B5EF4-FFF2-40B4-BE49-F238E27FC236}">
                <a16:creationId xmlns:a16="http://schemas.microsoft.com/office/drawing/2014/main" id="{C3242C09-A799-2745-A731-EDC368F32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5483" y="2627392"/>
            <a:ext cx="742602" cy="3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Bild Listenebenen verringern">
            <a:extLst>
              <a:ext uri="{FF2B5EF4-FFF2-40B4-BE49-F238E27FC236}">
                <a16:creationId xmlns:a16="http://schemas.microsoft.com/office/drawing/2014/main" id="{C5E40937-8DA8-D742-9EF4-3588BA14C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5482" y="3095283"/>
            <a:ext cx="742602" cy="3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0446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748">
          <p15:clr>
            <a:srgbClr val="FBAE40"/>
          </p15:clr>
        </p15:guide>
        <p15:guide id="2" pos="3840">
          <p15:clr>
            <a:srgbClr val="FBAE40"/>
          </p15:clr>
        </p15:guide>
        <p15:guide id="3" pos="7196">
          <p15:clr>
            <a:srgbClr val="FBAE40"/>
          </p15:clr>
        </p15:guide>
        <p15:guide id="4" orient="horz" pos="116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w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753946" y="1054556"/>
            <a:ext cx="8007972" cy="5038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144288" y="6452636"/>
            <a:ext cx="885869" cy="2159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rgbClr val="566065"/>
                </a:solidFill>
                <a:latin typeface="+mn-lt"/>
              </a:defRPr>
            </a:lvl1pPr>
          </a:lstStyle>
          <a:p>
            <a:fld id="{5574090E-F9A6-AF42-97EA-6642761CF353}" type="datetime1">
              <a:rPr lang="de-DE" smtClean="0"/>
              <a:t>19.03.2025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50662" y="6452637"/>
            <a:ext cx="398955" cy="2159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accent1"/>
                </a:solidFill>
                <a:latin typeface="+mn-lt"/>
              </a:defRPr>
            </a:lvl1pPr>
          </a:lstStyle>
          <a:p>
            <a:fld id="{5ED417A9-ED1B-4EBF-A0BA-6406A120CB72}" type="slidenum">
              <a:rPr lang="de-DE" smtClean="0"/>
              <a:t>‹Nr.›</a:t>
            </a:fld>
            <a:endParaRPr lang="de-DE"/>
          </a:p>
        </p:txBody>
      </p:sp>
      <p:pic>
        <p:nvPicPr>
          <p:cNvPr id="59" name="Grafik 5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241" y="341921"/>
            <a:ext cx="1393816" cy="467892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DBF7EDDB-8145-0749-84CF-D61ABF38F99A}"/>
              </a:ext>
            </a:extLst>
          </p:cNvPr>
          <p:cNvCxnSpPr>
            <a:cxnSpLocks/>
          </p:cNvCxnSpPr>
          <p:nvPr/>
        </p:nvCxnSpPr>
        <p:spPr>
          <a:xfrm rot="5400000" flipV="1">
            <a:off x="1557783" y="6077912"/>
            <a:ext cx="0" cy="928262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9F4536FF-E071-2544-AB7D-6B832B210F11}"/>
              </a:ext>
            </a:extLst>
          </p:cNvPr>
          <p:cNvSpPr/>
          <p:nvPr/>
        </p:nvSpPr>
        <p:spPr>
          <a:xfrm>
            <a:off x="0" y="1125278"/>
            <a:ext cx="256723" cy="1301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A6B0EBED-EF22-104C-B377-EEBAECB3E353}"/>
              </a:ext>
            </a:extLst>
          </p:cNvPr>
          <p:cNvSpPr/>
          <p:nvPr/>
        </p:nvSpPr>
        <p:spPr>
          <a:xfrm>
            <a:off x="0" y="1125278"/>
            <a:ext cx="112689" cy="13012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37C3A79-91FA-4844-B699-E0EC913FACF0}"/>
              </a:ext>
            </a:extLst>
          </p:cNvPr>
          <p:cNvSpPr/>
          <p:nvPr/>
        </p:nvSpPr>
        <p:spPr>
          <a:xfrm>
            <a:off x="72833" y="1125278"/>
            <a:ext cx="45725" cy="13012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CD9E430-0CC0-464B-B5FE-3C0B7CFF5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499" y="1846372"/>
            <a:ext cx="8007441" cy="4103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Fließtext</a:t>
            </a:r>
          </a:p>
          <a:p>
            <a:pPr lvl="1"/>
            <a:r>
              <a:rPr lang="de-DE" dirty="0"/>
              <a:t>Aufzählung erste Ebene</a:t>
            </a:r>
          </a:p>
          <a:p>
            <a:pPr lvl="2"/>
            <a:r>
              <a:rPr lang="de-DE" dirty="0"/>
              <a:t>Aufzählung zweite Ebene</a:t>
            </a:r>
          </a:p>
        </p:txBody>
      </p:sp>
    </p:spTree>
    <p:extLst>
      <p:ext uri="{BB962C8B-B14F-4D97-AF65-F5344CB8AC3E}">
        <p14:creationId xmlns:p14="http://schemas.microsoft.com/office/powerpoint/2010/main" val="875293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ransition>
    <p:fade/>
  </p:transition>
  <p:hf sldNum="0" hdr="0" ftr="0"/>
  <p:txStyles>
    <p:titleStyle>
      <a:lvl1pPr marL="0" indent="0" algn="l" defTabSz="909151" rtl="0" eaLnBrk="1" latinLnBrk="0" hangingPunct="1">
        <a:spcBef>
          <a:spcPts val="0"/>
        </a:spcBef>
        <a:buFont typeface="Arial" panose="020B0604020202020204" pitchFamily="34" charset="0"/>
        <a:buNone/>
        <a:defRPr sz="2799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6349" indent="0" algn="l" defTabSz="719856" rtl="0" eaLnBrk="1" latinLnBrk="0" hangingPunct="1">
        <a:lnSpc>
          <a:spcPts val="2400"/>
        </a:lnSpc>
        <a:spcBef>
          <a:spcPts val="0"/>
        </a:spcBef>
        <a:spcAft>
          <a:spcPts val="567"/>
        </a:spcAft>
        <a:buClr>
          <a:schemeClr val="accent1"/>
        </a:buClr>
        <a:buFont typeface="Wingdings" pitchFamily="2" charset="2"/>
        <a:buNone/>
        <a:tabLst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61893" indent="-161893" algn="l" defTabSz="719856" rtl="0" eaLnBrk="1" latinLnBrk="0" hangingPunct="1">
        <a:lnSpc>
          <a:spcPts val="2400"/>
        </a:lnSpc>
        <a:spcBef>
          <a:spcPts val="0"/>
        </a:spcBef>
        <a:spcAft>
          <a:spcPts val="567"/>
        </a:spcAft>
        <a:buClr>
          <a:schemeClr val="accent1"/>
        </a:buClr>
        <a:buSzPct val="100000"/>
        <a:buFont typeface="Wingdings" pitchFamily="2" charset="2"/>
        <a:buChar char="§"/>
        <a:tabLst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314262" indent="-173003" algn="l" defTabSz="719856" rtl="0" eaLnBrk="1" latinLnBrk="0" hangingPunct="1">
        <a:lnSpc>
          <a:spcPts val="2400"/>
        </a:lnSpc>
        <a:spcBef>
          <a:spcPts val="0"/>
        </a:spcBef>
        <a:buFont typeface="Wingdings" pitchFamily="2" charset="2"/>
        <a:buChar char="§"/>
        <a:tabLst/>
        <a:defRPr sz="1800" b="0" i="0" kern="1200" cap="none" baseline="0">
          <a:solidFill>
            <a:schemeClr val="tx1"/>
          </a:solidFill>
          <a:latin typeface="+mj-lt"/>
          <a:ea typeface="+mn-ea"/>
          <a:cs typeface="+mn-cs"/>
        </a:defRPr>
      </a:lvl3pPr>
      <a:lvl4pPr marL="0" indent="0" algn="l" defTabSz="719856" rtl="0" eaLnBrk="1" latinLnBrk="0" hangingPunct="1">
        <a:lnSpc>
          <a:spcPts val="2087"/>
        </a:lnSpc>
        <a:spcBef>
          <a:spcPts val="0"/>
        </a:spcBef>
        <a:buFont typeface="Arial" panose="020B0604020202020204" pitchFamily="34" charset="0"/>
        <a:buNone/>
        <a:tabLst>
          <a:tab pos="143971" algn="l"/>
          <a:tab pos="287942" algn="l"/>
          <a:tab pos="431914" algn="l"/>
        </a:tabLst>
        <a:defRPr sz="1500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307415" indent="-187864" algn="l" defTabSz="719856" rtl="0" eaLnBrk="1" latinLnBrk="0" hangingPunct="1">
        <a:lnSpc>
          <a:spcPts val="2087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»"/>
        <a:tabLst>
          <a:tab pos="143971" algn="l"/>
          <a:tab pos="287942" algn="l"/>
          <a:tab pos="431914" algn="l"/>
        </a:tabLst>
        <a:defRPr sz="15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0" indent="0" algn="l" defTabSz="719856" rtl="0" eaLnBrk="1" latinLnBrk="0" hangingPunct="1">
        <a:lnSpc>
          <a:spcPts val="2087"/>
        </a:lnSpc>
        <a:spcBef>
          <a:spcPts val="0"/>
        </a:spcBef>
        <a:buFont typeface="Arial" panose="020B0604020202020204" pitchFamily="34" charset="0"/>
        <a:buNone/>
        <a:tabLst>
          <a:tab pos="143971" algn="l"/>
          <a:tab pos="287942" algn="l"/>
          <a:tab pos="431914" algn="l"/>
        </a:tabLst>
        <a:defRPr sz="1500" b="1" kern="1200">
          <a:solidFill>
            <a:schemeClr val="accent2"/>
          </a:solidFill>
          <a:latin typeface="+mj-lt"/>
          <a:ea typeface="+mn-ea"/>
          <a:cs typeface="+mn-cs"/>
        </a:defRPr>
      </a:lvl6pPr>
      <a:lvl7pPr marL="0" indent="0" algn="l" defTabSz="719856" rtl="0" eaLnBrk="1" latinLnBrk="0" hangingPunct="1">
        <a:lnSpc>
          <a:spcPts val="2087"/>
        </a:lnSpc>
        <a:spcBef>
          <a:spcPts val="0"/>
        </a:spcBef>
        <a:buFont typeface="Arial" panose="020B0604020202020204" pitchFamily="34" charset="0"/>
        <a:buNone/>
        <a:tabLst>
          <a:tab pos="143971" algn="l"/>
          <a:tab pos="287942" algn="l"/>
          <a:tab pos="431914" algn="l"/>
        </a:tabLst>
        <a:defRPr sz="1500" b="1" kern="1200">
          <a:solidFill>
            <a:schemeClr val="tx1"/>
          </a:solidFill>
          <a:latin typeface="+mj-lt"/>
          <a:ea typeface="+mn-ea"/>
          <a:cs typeface="+mn-cs"/>
        </a:defRPr>
      </a:lvl7pPr>
      <a:lvl8pPr marL="119550" indent="-119550" algn="l" defTabSz="719856" rtl="0" eaLnBrk="1" latinLnBrk="0" hangingPunct="1">
        <a:lnSpc>
          <a:spcPts val="2087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tabLst>
          <a:tab pos="143971" algn="l"/>
          <a:tab pos="287942" algn="l"/>
          <a:tab pos="431914" algn="l"/>
        </a:tabLst>
        <a:defRPr sz="1500" b="0" kern="1200">
          <a:solidFill>
            <a:schemeClr val="tx1"/>
          </a:solidFill>
          <a:latin typeface="+mj-lt"/>
          <a:ea typeface="+mn-ea"/>
          <a:cs typeface="+mn-cs"/>
        </a:defRPr>
      </a:lvl8pPr>
      <a:lvl9pPr marL="0" indent="0" algn="l" defTabSz="719856" rtl="0" eaLnBrk="1" latinLnBrk="0" hangingPunct="1">
        <a:lnSpc>
          <a:spcPts val="2087"/>
        </a:lnSpc>
        <a:spcBef>
          <a:spcPts val="0"/>
        </a:spcBef>
        <a:buFont typeface="Arial" panose="020B0604020202020204" pitchFamily="34" charset="0"/>
        <a:buNone/>
        <a:tabLst>
          <a:tab pos="143971" algn="l"/>
          <a:tab pos="287942" algn="l"/>
          <a:tab pos="431914" algn="l"/>
        </a:tabLst>
        <a:defRPr sz="1500" b="1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de-DE"/>
      </a:defPPr>
      <a:lvl1pPr marL="0" algn="l" defTabSz="90915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4575" algn="l" defTabSz="90915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09151" algn="l" defTabSz="90915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728" algn="l" defTabSz="90915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18304" algn="l" defTabSz="90915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72880" algn="l" defTabSz="90915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27455" algn="l" defTabSz="90915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82031" algn="l" defTabSz="90915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36610" algn="l" defTabSz="90915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709">
          <p15:clr>
            <a:srgbClr val="F26B43"/>
          </p15:clr>
        </p15:guide>
        <p15:guide id="5" pos="7196">
          <p15:clr>
            <a:srgbClr val="F26B43"/>
          </p15:clr>
        </p15:guide>
        <p15:guide id="6" pos="5518">
          <p15:clr>
            <a:srgbClr val="F26B43"/>
          </p15:clr>
        </p15:guide>
        <p15:guide id="7" pos="21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76145-31DE-1966-08F0-9B83547B72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RC-Auto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5E2FDB9-EB13-05BB-90E7-6203F1900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ED2656-D5BA-C33B-B4C5-CE0D73B7B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73A-0D8D-1E4B-BA0F-CA5C394EC287}" type="datetime1">
              <a:rPr lang="de-DE" smtClean="0"/>
              <a:t>19.03.2025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8173EEF-A865-171A-CF26-48A16D22D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20" y="2113936"/>
            <a:ext cx="3830894" cy="510785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A1AA63-F40F-2AF5-B445-26E3F9E9F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3" y="2507226"/>
            <a:ext cx="2913180" cy="29131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68FAD6-5D20-2E8E-7949-7B36349C0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597" y="2856662"/>
            <a:ext cx="1165539" cy="116553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49B4F07-47C8-DA40-B772-2A1010EDE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53" y="1744067"/>
            <a:ext cx="1165539" cy="11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91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C92BC-771A-3266-2C74-339527E2B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i="0" dirty="0">
                <a:effectLst/>
              </a:rPr>
              <a:t>5. Implementierung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11424E-330A-9AA1-811B-B7A3547AE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0" i="0" u="sng" dirty="0">
                <a:effectLst/>
              </a:rPr>
              <a:t>Kodierungsrichtlinien</a:t>
            </a:r>
          </a:p>
          <a:p>
            <a:pPr lvl="1"/>
            <a:r>
              <a:rPr lang="de-DE" dirty="0"/>
              <a:t>Klassennamen werden groß geschrieben</a:t>
            </a:r>
          </a:p>
          <a:p>
            <a:pPr lvl="1"/>
            <a:r>
              <a:rPr lang="de-DE" b="0" i="0" dirty="0">
                <a:effectLst/>
              </a:rPr>
              <a:t>Objekte, Variablen und </a:t>
            </a:r>
            <a:r>
              <a:rPr lang="de-DE" dirty="0"/>
              <a:t>Funktionsnamen </a:t>
            </a:r>
            <a:r>
              <a:rPr lang="de-DE" b="0" i="0" dirty="0">
                <a:effectLst/>
              </a:rPr>
              <a:t>werden klein geschrieben</a:t>
            </a:r>
          </a:p>
          <a:p>
            <a:pPr lvl="1"/>
            <a:r>
              <a:rPr lang="de-DE" dirty="0"/>
              <a:t>Wörter in Variablen werden groß geschrieben z.B. </a:t>
            </a:r>
            <a:r>
              <a:rPr lang="de-DE" dirty="0" err="1"/>
              <a:t>currentAngl</a:t>
            </a:r>
            <a:r>
              <a:rPr lang="de-DE" u="sng" dirty="0" err="1"/>
              <a:t>e</a:t>
            </a:r>
            <a:endParaRPr lang="de-DE" b="0" i="0" u="sng" dirty="0">
              <a:effectLst/>
            </a:endParaRPr>
          </a:p>
          <a:p>
            <a:pPr marL="0" indent="0">
              <a:buNone/>
            </a:pPr>
            <a:endParaRPr lang="de-DE" u="sng" dirty="0"/>
          </a:p>
          <a:p>
            <a:r>
              <a:rPr lang="de-DE" u="sng" dirty="0"/>
              <a:t>Programmiersprachen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Android App: </a:t>
            </a:r>
            <a:r>
              <a:rPr lang="de-DE" dirty="0" err="1"/>
              <a:t>Kotlin</a:t>
            </a:r>
            <a:r>
              <a:rPr lang="de-DE" dirty="0"/>
              <a:t>, Java</a:t>
            </a:r>
          </a:p>
          <a:p>
            <a:pPr lvl="1"/>
            <a:r>
              <a:rPr lang="de-DE" dirty="0"/>
              <a:t>Raspberry Pi Pico 2 W: Python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EC8DA3-5A54-2F45-D821-354CE739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108-F26A-9242-B6B8-F48F474E855A}" type="datetime1">
              <a:rPr lang="de-DE" smtClean="0"/>
              <a:t>19.03.2025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85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270A1-3E18-69CD-28C6-30281271A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17ACF13-9CDD-E63C-1122-71DA23E82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532" y="1558438"/>
            <a:ext cx="9202936" cy="48249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8A4FD49-FD03-72FF-F061-09A3D8C1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i="0" dirty="0">
                <a:effectLst/>
              </a:rPr>
              <a:t>5. Implementierung - Stromlaufplan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3A80D1-2726-DFD7-31E7-D59311E1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108-F26A-9242-B6B8-F48F474E855A}" type="datetime1">
              <a:rPr lang="de-DE" smtClean="0"/>
              <a:t>19.03.2025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025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29F25-98C8-FC66-3209-B20CD685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</a:t>
            </a:r>
            <a:r>
              <a:rPr lang="de-DE" b="0" i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Test</a:t>
            </a:r>
            <a:endParaRPr lang="de-DE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898F20-E12A-FF57-E4F0-C5AE75A2F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Testprozedur 1: Remote-Steuerung des Fahrzeugs</a:t>
            </a:r>
            <a:endParaRPr lang="de-DE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Ziel</a:t>
            </a:r>
            <a:r>
              <a:rPr lang="de-DE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Überprüfung, ob das Fahrzeug remote gesteuert werden kann.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Testschritte:</a:t>
            </a:r>
            <a:endParaRPr lang="de-DE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Fahrzeug und Remote-Steuerung einschalten.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Verbindung zwischen Remote-Steuerung und Fahrzeug herstellen.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Richtungstasten (links/rechts) betätigen und überprüfen, ob das Fahrzeug entsprechend reagiert.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Geschwindigkeitstasten betätigen und prüfen, ob die Geschwindigkeit steuerbar ist.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Verbindung trennen und sicherstellen, dass das Fahrzeug stoppt.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D2ED11-EBB1-B5E7-D39D-31B88B68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D6D0F-11CA-A449-836D-4D5E5F68162C}" type="datetime1">
              <a:rPr lang="de-DE" smtClean="0"/>
              <a:t>19.03.2025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553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FD6FB-82D0-3C67-0DFE-2CF14C98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Test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6789E4-F537-0248-2506-957E3CEFC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Testprozedur 2: Automatische Hinderniserkennung und Bremsung</a:t>
            </a:r>
            <a:endParaRPr lang="de-DE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Ziel</a:t>
            </a:r>
            <a:r>
              <a:rPr lang="de-DE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Überprüfung, ob das Fahrzeug automatisch bremst, wenn ein Hindernis erkannt wird.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Testschritte:</a:t>
            </a:r>
            <a:endParaRPr lang="de-DE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Fahrzeug einschalten und auf einer Teststrecke mit Hindernissen positionieren.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Fahrzeug in Bewegung setzen und in Richtung eines Hindernisses steuern.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Beobachten, ob das Fahrzeug automatisch bremst, sobald es sich dem Hindernis nähert.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Falls die Bremse nicht aktiviert wird, den Test mit verschiedenen Hindernisgrößen und -abständen wiederholen.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B43315-8DA6-C905-DB05-CEF4108FD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8ABB5-4361-3E48-817A-B687FE932191}" type="datetime1">
              <a:rPr lang="de-DE" smtClean="0"/>
              <a:t>19.03.2025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7664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062CF-EC8D-D9BF-0A64-470A0951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</a:t>
            </a:r>
            <a:r>
              <a:rPr lang="de-DE" b="0" i="0" dirty="0">
                <a:effectLst/>
              </a:rPr>
              <a:t>Fazit und Ausblick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B06EC-AA2A-E7E4-3A4A-DD8F9D322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Erweiterungen:</a:t>
            </a:r>
          </a:p>
          <a:p>
            <a:pPr lvl="1"/>
            <a:r>
              <a:rPr lang="de-DE" dirty="0"/>
              <a:t>Autonomes fahren</a:t>
            </a:r>
          </a:p>
          <a:p>
            <a:pPr lvl="1"/>
            <a:r>
              <a:rPr lang="de-DE" dirty="0"/>
              <a:t>Einstellbare Geschwindigkeit</a:t>
            </a:r>
          </a:p>
          <a:p>
            <a:pPr lvl="1"/>
            <a:endParaRPr lang="de-DE" dirty="0"/>
          </a:p>
          <a:p>
            <a:r>
              <a:rPr lang="de-DE" dirty="0"/>
              <a:t>Benutzerfreundlichkeit verbessern </a:t>
            </a:r>
          </a:p>
          <a:p>
            <a:pPr lvl="1"/>
            <a:r>
              <a:rPr lang="de-DE" dirty="0"/>
              <a:t>IP-Adresse am Raspberry Pi anzeigen</a:t>
            </a:r>
          </a:p>
          <a:p>
            <a:pPr lvl="1"/>
            <a:r>
              <a:rPr lang="de-DE" dirty="0"/>
              <a:t>Verbindungstatus anzeigen</a:t>
            </a:r>
          </a:p>
          <a:p>
            <a:pPr lvl="1"/>
            <a:r>
              <a:rPr lang="de-DE" dirty="0"/>
              <a:t>WLAN-Verbindung direkt am Auto einstellen</a:t>
            </a:r>
          </a:p>
          <a:p>
            <a:pPr lvl="1"/>
            <a:endParaRPr lang="de-DE" dirty="0">
              <a:solidFill>
                <a:srgbClr val="002060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DF363F-5D16-4D1A-5FB6-A8A68212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143B-6486-0B47-82C0-E4C1133AEA7E}" type="datetime1">
              <a:rPr lang="de-DE" smtClean="0"/>
              <a:t>19.03.2025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0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76EF7-F753-7514-F80D-798D0634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92D6C4-6106-83BD-3132-C7DB0EBA0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de-DE" b="1" dirty="0"/>
              <a:t>Herausforderung</a:t>
            </a:r>
            <a:endParaRPr lang="de-DE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+mn-lt"/>
              </a:rPr>
              <a:t>Schnell im Haus/Büro einen kleinen Gegenstand überbringen 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(z.B. Schlüssel, Nachricht, Getränk).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+mn-lt"/>
              </a:rPr>
              <a:t>Integrierung in allgemeingebräuchliche Hardware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+mn-lt"/>
              </a:rPr>
              <a:t>Du möchtest dir nicht jedes Jahr ein neues Auto kaufen, weil du mal wieder mit Vollgas gegen die Wand gefahren ist</a:t>
            </a:r>
          </a:p>
          <a:p>
            <a:pPr>
              <a:lnSpc>
                <a:spcPct val="150000"/>
              </a:lnSpc>
              <a:buNone/>
            </a:pPr>
            <a:r>
              <a:rPr lang="de-DE" b="1" dirty="0"/>
              <a:t>Lösung mit RC-Auto</a:t>
            </a:r>
            <a:endParaRPr lang="de-DE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+mn-lt"/>
              </a:rPr>
              <a:t>Per Handy-App das Auto zur gewünschten Person steuern.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+mn-lt"/>
              </a:rPr>
              <a:t>Fahrzeug ist mit Crash Sensoren ausgestattet.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CACDA0-2E72-1755-DE53-3A56E76DC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7B95-2A04-6E41-991C-DEA386D86740}" type="datetime1">
              <a:rPr lang="de-DE" smtClean="0"/>
              <a:t>19.03.2025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884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A7CCDF-0580-36F3-4AEE-C8E4C52F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2A9EA8-BD10-9185-6601-31FA251C3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99" y="1548661"/>
            <a:ext cx="8007441" cy="4103050"/>
          </a:xfrm>
        </p:spPr>
        <p:txBody>
          <a:bodyPr/>
          <a:lstStyle/>
          <a:p>
            <a:r>
              <a:rPr lang="de-DE" u="sng" dirty="0"/>
              <a:t>Use Case</a:t>
            </a: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02C4999-58A0-1A6E-5557-D0BEC0257F5D}"/>
              </a:ext>
            </a:extLst>
          </p:cNvPr>
          <p:cNvSpPr txBox="1"/>
          <p:nvPr/>
        </p:nvSpPr>
        <p:spPr>
          <a:xfrm>
            <a:off x="1743740" y="42530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pic>
        <p:nvPicPr>
          <p:cNvPr id="7" name="Grafik 6" descr="Ein Bild, das Text, Diagramm, weiß, Entwurf enthält.&#10;&#10;Automatisch generierte Beschreibung">
            <a:extLst>
              <a:ext uri="{FF2B5EF4-FFF2-40B4-BE49-F238E27FC236}">
                <a16:creationId xmlns:a16="http://schemas.microsoft.com/office/drawing/2014/main" id="{C9B29F51-F89C-7A1E-12CF-FC41E494A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9" y="2551518"/>
            <a:ext cx="9622486" cy="2148072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B224A-A52F-8633-73B9-FBE87611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0A1A1-1815-C849-9836-9FB5E8878896}" type="datetime1">
              <a:rPr lang="de-DE" smtClean="0"/>
              <a:t>19.03.2025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32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41A6E9-88CD-F3E4-9D04-9F1CA96ED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Anforderungen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54ED98-45E7-9C53-22AA-F913B1005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263AB-7625-2C47-986D-B7B007F3DEEF}" type="datetime1">
              <a:rPr lang="de-DE" smtClean="0"/>
              <a:t>19.03.2025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F177467-0214-60C0-5AB7-3F5E3D892492}"/>
              </a:ext>
            </a:extLst>
          </p:cNvPr>
          <p:cNvSpPr txBox="1"/>
          <p:nvPr/>
        </p:nvSpPr>
        <p:spPr>
          <a:xfrm>
            <a:off x="3614104" y="5612058"/>
            <a:ext cx="2105246" cy="11483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dirty="0"/>
              <a:t>FU: </a:t>
            </a:r>
            <a:r>
              <a:rPr lang="de-DE" sz="1100" dirty="0" err="1"/>
              <a:t>Functional</a:t>
            </a:r>
            <a:r>
              <a:rPr lang="de-DE" sz="1100" dirty="0"/>
              <a:t> </a:t>
            </a:r>
            <a:r>
              <a:rPr lang="de-DE" sz="1100" dirty="0" err="1"/>
              <a:t>requirements</a:t>
            </a:r>
            <a:endParaRPr lang="de-DE" sz="1100" dirty="0"/>
          </a:p>
          <a:p>
            <a:r>
              <a:rPr lang="de-DE" sz="1100" dirty="0"/>
              <a:t>IF: Interface </a:t>
            </a:r>
            <a:r>
              <a:rPr lang="de-DE" sz="1100" dirty="0" err="1"/>
              <a:t>requirements</a:t>
            </a:r>
            <a:endParaRPr lang="de-DE" sz="1100" dirty="0"/>
          </a:p>
          <a:p>
            <a:r>
              <a:rPr lang="de-DE" sz="1100" dirty="0"/>
              <a:t>DE: </a:t>
            </a:r>
            <a:r>
              <a:rPr lang="de-DE" sz="1100" dirty="0" err="1"/>
              <a:t>Constrains</a:t>
            </a:r>
            <a:endParaRPr lang="de-DE" sz="1100" dirty="0"/>
          </a:p>
          <a:p>
            <a:r>
              <a:rPr lang="de-DE" sz="1100" dirty="0"/>
              <a:t>OP: Operational </a:t>
            </a:r>
            <a:r>
              <a:rPr lang="de-DE" sz="1100" dirty="0" err="1"/>
              <a:t>requirements</a:t>
            </a:r>
            <a:endParaRPr lang="de-DE" sz="1100" dirty="0"/>
          </a:p>
          <a:p>
            <a:r>
              <a:rPr lang="de-DE" sz="1100" dirty="0"/>
              <a:t>PF: Performance </a:t>
            </a:r>
            <a:r>
              <a:rPr lang="de-DE" sz="1100" dirty="0" err="1"/>
              <a:t>requirements</a:t>
            </a:r>
            <a:endParaRPr lang="de-DE" sz="1100" dirty="0"/>
          </a:p>
          <a:p>
            <a:r>
              <a:rPr lang="de-DE" sz="1100" dirty="0"/>
              <a:t>QA: Quality </a:t>
            </a:r>
            <a:r>
              <a:rPr lang="de-DE" sz="1100" dirty="0" err="1"/>
              <a:t>attributes</a:t>
            </a:r>
            <a:r>
              <a:rPr lang="de-DE" sz="1100" dirty="0"/>
              <a:t> 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303B867-702C-006D-884A-EA83C3D6C715}"/>
              </a:ext>
            </a:extLst>
          </p:cNvPr>
          <p:cNvSpPr txBox="1"/>
          <p:nvPr/>
        </p:nvSpPr>
        <p:spPr>
          <a:xfrm>
            <a:off x="3314700" y="35941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53A78DE-67DF-EE1D-C38E-51E4866CD3AD}"/>
              </a:ext>
            </a:extLst>
          </p:cNvPr>
          <p:cNvSpPr txBox="1"/>
          <p:nvPr/>
        </p:nvSpPr>
        <p:spPr>
          <a:xfrm>
            <a:off x="2438400" y="2311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58248DC-AD93-F693-3AB7-5FD9B1AE88FC}"/>
              </a:ext>
            </a:extLst>
          </p:cNvPr>
          <p:cNvSpPr txBox="1"/>
          <p:nvPr/>
        </p:nvSpPr>
        <p:spPr>
          <a:xfrm>
            <a:off x="2006600" y="26797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F13FC219-E606-A6EA-8C17-28F741E15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317108"/>
              </p:ext>
            </p:extLst>
          </p:nvPr>
        </p:nvGraphicFramePr>
        <p:xfrm>
          <a:off x="742616" y="2010940"/>
          <a:ext cx="10047549" cy="3410278"/>
        </p:xfrm>
        <a:graphic>
          <a:graphicData uri="http://schemas.openxmlformats.org/drawingml/2006/table">
            <a:tbl>
              <a:tblPr/>
              <a:tblGrid>
                <a:gridCol w="468726">
                  <a:extLst>
                    <a:ext uri="{9D8B030D-6E8A-4147-A177-3AD203B41FA5}">
                      <a16:colId xmlns:a16="http://schemas.microsoft.com/office/drawing/2014/main" val="2215116045"/>
                    </a:ext>
                  </a:extLst>
                </a:gridCol>
                <a:gridCol w="588911">
                  <a:extLst>
                    <a:ext uri="{9D8B030D-6E8A-4147-A177-3AD203B41FA5}">
                      <a16:colId xmlns:a16="http://schemas.microsoft.com/office/drawing/2014/main" val="2596305051"/>
                    </a:ext>
                  </a:extLst>
                </a:gridCol>
                <a:gridCol w="6838584">
                  <a:extLst>
                    <a:ext uri="{9D8B030D-6E8A-4147-A177-3AD203B41FA5}">
                      <a16:colId xmlns:a16="http://schemas.microsoft.com/office/drawing/2014/main" val="2198762833"/>
                    </a:ext>
                  </a:extLst>
                </a:gridCol>
                <a:gridCol w="697079">
                  <a:extLst>
                    <a:ext uri="{9D8B030D-6E8A-4147-A177-3AD203B41FA5}">
                      <a16:colId xmlns:a16="http://schemas.microsoft.com/office/drawing/2014/main" val="1169785292"/>
                    </a:ext>
                  </a:extLst>
                </a:gridCol>
                <a:gridCol w="805245">
                  <a:extLst>
                    <a:ext uri="{9D8B030D-6E8A-4147-A177-3AD203B41FA5}">
                      <a16:colId xmlns:a16="http://schemas.microsoft.com/office/drawing/2014/main" val="3984884365"/>
                    </a:ext>
                  </a:extLst>
                </a:gridCol>
                <a:gridCol w="649004">
                  <a:extLst>
                    <a:ext uri="{9D8B030D-6E8A-4147-A177-3AD203B41FA5}">
                      <a16:colId xmlns:a16="http://schemas.microsoft.com/office/drawing/2014/main" val="4288502723"/>
                    </a:ext>
                  </a:extLst>
                </a:gridCol>
              </a:tblGrid>
              <a:tr h="180279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ID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2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Type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2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Test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2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VM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2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TestRef.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2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Status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59115"/>
                  </a:ext>
                </a:extLst>
              </a:tr>
              <a:tr h="17427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FU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Das Fahrzeug soll remote gesteuert werden 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</a:t>
                      </a:r>
                    </a:p>
                  </a:txBody>
                  <a:tcPr marL="6009" marR="6009" marT="600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915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0" i="0" u="none" strike="noStrike" dirty="0">
                          <a:solidFill>
                            <a:srgbClr val="00B050"/>
                          </a:solidFill>
                          <a:effectLst/>
                          <a:latin typeface="Trebuchet MS" panose="020B0603020202020204" pitchFamily="34" charset="0"/>
                        </a:rPr>
                        <a:t>PASS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1503"/>
                  </a:ext>
                </a:extLst>
              </a:tr>
              <a:tr h="17427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IF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Richtung soll steuerbar sein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</a:t>
                      </a:r>
                    </a:p>
                  </a:txBody>
                  <a:tcPr marL="6009" marR="6009" marT="6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915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0" i="0" u="none" strike="noStrike" dirty="0">
                          <a:solidFill>
                            <a:srgbClr val="00B050"/>
                          </a:solidFill>
                          <a:effectLst/>
                          <a:latin typeface="Trebuchet MS" panose="020B0603020202020204" pitchFamily="34" charset="0"/>
                        </a:rPr>
                        <a:t>PASS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477718"/>
                  </a:ext>
                </a:extLst>
              </a:tr>
              <a:tr h="23736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3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IF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Geschwindigkeit soll steuerbar sein 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</a:t>
                      </a:r>
                    </a:p>
                  </a:txBody>
                  <a:tcPr marL="6009" marR="6009" marT="6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OPEN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767430"/>
                  </a:ext>
                </a:extLst>
              </a:tr>
              <a:tr h="240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4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FU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Das Fahrzeug soll eine automatische Bremsung ausführen, wenn ein Hindernis erkannt wird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</a:t>
                      </a:r>
                    </a:p>
                  </a:txBody>
                  <a:tcPr marL="6009" marR="6009" marT="6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OPEN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75628"/>
                  </a:ext>
                </a:extLst>
              </a:tr>
              <a:tr h="240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5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FU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Das Fahrzeug soll einen sicheren Verbindungsaufbau zur Remote-Controller gewährleisten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A</a:t>
                      </a:r>
                    </a:p>
                  </a:txBody>
                  <a:tcPr marL="6009" marR="6009" marT="6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OPEN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026683"/>
                  </a:ext>
                </a:extLst>
              </a:tr>
              <a:tr h="240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6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IF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Das Fahrzeug soll Hinderniserkennung enthalten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</a:t>
                      </a:r>
                    </a:p>
                  </a:txBody>
                  <a:tcPr marL="6009" marR="6009" marT="6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OPEN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337183"/>
                  </a:ext>
                </a:extLst>
              </a:tr>
              <a:tr h="240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7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DE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Die Steuer-App soll mit gängigen Smartphone-Betriebssystemen (iOS und/oder Android) kompatibel sein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</a:t>
                      </a:r>
                    </a:p>
                  </a:txBody>
                  <a:tcPr marL="6009" marR="6009" marT="6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915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0" i="0" u="none" strike="noStrike" dirty="0">
                          <a:solidFill>
                            <a:srgbClr val="00B050"/>
                          </a:solidFill>
                          <a:effectLst/>
                          <a:latin typeface="Trebuchet MS" panose="020B0603020202020204" pitchFamily="34" charset="0"/>
                        </a:rPr>
                        <a:t>PASS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49873"/>
                  </a:ext>
                </a:extLst>
              </a:tr>
              <a:tr h="240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PF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Das Fahrzeug soll mit einer Maximalgeschwindigkeit von 8 km/h betrieben werden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</a:t>
                      </a:r>
                    </a:p>
                  </a:txBody>
                  <a:tcPr marL="6009" marR="6009" marT="6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OPEN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986720"/>
                  </a:ext>
                </a:extLst>
              </a:tr>
              <a:tr h="240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10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OP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Steuerung soll schlicht aufgebaut sein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</a:t>
                      </a:r>
                    </a:p>
                  </a:txBody>
                  <a:tcPr marL="6009" marR="6009" marT="6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OPEN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667521"/>
                  </a:ext>
                </a:extLst>
              </a:tr>
              <a:tr h="240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12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DE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Produkeinführung für das System soll 2 Monate nicht überschreiten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R</a:t>
                      </a:r>
                    </a:p>
                  </a:txBody>
                  <a:tcPr marL="6009" marR="6009" marT="6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OPEN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640223"/>
                  </a:ext>
                </a:extLst>
              </a:tr>
              <a:tr h="240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13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FU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Fahrzeug soll über einen Mobilen Akku betrieben werden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</a:t>
                      </a:r>
                    </a:p>
                  </a:txBody>
                  <a:tcPr marL="6009" marR="6009" marT="6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915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0" i="0" u="none" strike="noStrike" dirty="0">
                          <a:solidFill>
                            <a:srgbClr val="00B050"/>
                          </a:solidFill>
                          <a:effectLst/>
                          <a:latin typeface="Trebuchet MS" panose="020B0603020202020204" pitchFamily="34" charset="0"/>
                        </a:rPr>
                        <a:t>PASS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76706"/>
                  </a:ext>
                </a:extLst>
              </a:tr>
              <a:tr h="240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14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FU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Fahrzeug soll wieder auflaudbar sein 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</a:t>
                      </a:r>
                    </a:p>
                  </a:txBody>
                  <a:tcPr marL="6009" marR="6009" marT="6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915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0" i="0" u="none" strike="noStrike" dirty="0">
                          <a:solidFill>
                            <a:srgbClr val="00B050"/>
                          </a:solidFill>
                          <a:effectLst/>
                          <a:latin typeface="Trebuchet MS" panose="020B0603020202020204" pitchFamily="34" charset="0"/>
                        </a:rPr>
                        <a:t>PASS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092705"/>
                  </a:ext>
                </a:extLst>
              </a:tr>
              <a:tr h="240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15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FU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Fahrzeug soll im Dunkeln sichtbar sein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</a:t>
                      </a:r>
                    </a:p>
                  </a:txBody>
                  <a:tcPr marL="6009" marR="6009" marT="6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915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0" i="0" u="none" strike="noStrike" dirty="0">
                          <a:solidFill>
                            <a:srgbClr val="00B050"/>
                          </a:solidFill>
                          <a:effectLst/>
                          <a:latin typeface="Trebuchet MS" panose="020B0603020202020204" pitchFamily="34" charset="0"/>
                        </a:rPr>
                        <a:t>PASS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475655"/>
                  </a:ext>
                </a:extLst>
              </a:tr>
              <a:tr h="240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OP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Verbindungsstatus soll angezeigt werden 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</a:t>
                      </a:r>
                    </a:p>
                  </a:txBody>
                  <a:tcPr marL="6009" marR="6009" marT="6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009" marR="6009" marT="6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OPEN</a:t>
                      </a:r>
                    </a:p>
                  </a:txBody>
                  <a:tcPr marL="6009" marR="6009" marT="600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145263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102357B9-F310-D4E7-AA7C-D419C2FDEC24}"/>
              </a:ext>
            </a:extLst>
          </p:cNvPr>
          <p:cNvSpPr txBox="1"/>
          <p:nvPr/>
        </p:nvSpPr>
        <p:spPr>
          <a:xfrm>
            <a:off x="744280" y="1520456"/>
            <a:ext cx="2711302" cy="350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800" u="sng" dirty="0" err="1"/>
              <a:t>Requirements</a:t>
            </a:r>
            <a:endParaRPr lang="de-DE" sz="1800" u="sng" dirty="0"/>
          </a:p>
        </p:txBody>
      </p:sp>
    </p:spTree>
    <p:extLst>
      <p:ext uri="{BB962C8B-B14F-4D97-AF65-F5344CB8AC3E}">
        <p14:creationId xmlns:p14="http://schemas.microsoft.com/office/powerpoint/2010/main" val="277030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A63A1-1D89-475E-025F-F649A5803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371628-F732-CB69-8BB8-B0D10E366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</a:t>
            </a:r>
            <a:r>
              <a:rPr lang="de-DE" dirty="0">
                <a:ea typeface="Helvetica Neue" panose="02000503000000020004" pitchFamily="2" charset="0"/>
                <a:cs typeface="Helvetica Neue" panose="02000503000000020004" pitchFamily="2" charset="0"/>
              </a:rPr>
              <a:t>Projektplan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A9487A-7191-84FA-B471-B153127D9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32" y="1559293"/>
            <a:ext cx="8007441" cy="4103050"/>
          </a:xfrm>
        </p:spPr>
        <p:txBody>
          <a:bodyPr/>
          <a:lstStyle/>
          <a:p>
            <a:pPr marL="0" indent="0" algn="l">
              <a:buNone/>
            </a:pPr>
            <a:r>
              <a:rPr lang="de-DE" b="0" i="0" u="sng" dirty="0">
                <a:effectLst/>
              </a:rPr>
              <a:t>Arbeitspaketstruktur</a:t>
            </a:r>
          </a:p>
          <a:p>
            <a:pPr marL="0" indent="0" algn="l">
              <a:buNone/>
            </a:pPr>
            <a:endParaRPr lang="de-DE" dirty="0">
              <a:latin typeface="-apple-system"/>
            </a:endParaRPr>
          </a:p>
          <a:p>
            <a:pPr marL="0" indent="0" algn="l">
              <a:buNone/>
            </a:pPr>
            <a:endParaRPr lang="de-DE" b="0" i="0" dirty="0">
              <a:solidFill>
                <a:srgbClr val="1D2125"/>
              </a:solidFill>
              <a:effectLst/>
              <a:latin typeface="-apple-system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6F2C2E8-8C72-687E-398B-D338323C9EE7}"/>
              </a:ext>
            </a:extLst>
          </p:cNvPr>
          <p:cNvSpPr txBox="1"/>
          <p:nvPr/>
        </p:nvSpPr>
        <p:spPr>
          <a:xfrm>
            <a:off x="3264195" y="310470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E423E64-3C91-ECCD-EBFA-15FAA173EE0C}"/>
              </a:ext>
            </a:extLst>
          </p:cNvPr>
          <p:cNvSpPr txBox="1"/>
          <p:nvPr/>
        </p:nvSpPr>
        <p:spPr>
          <a:xfrm>
            <a:off x="2828260" y="19882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FC4864F-CDEF-1F2F-A92A-7CD84F70A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591A3-C5A5-2D40-8EBA-E2EAEA6B6BA5}" type="datetime1">
              <a:rPr lang="de-DE" smtClean="0"/>
              <a:t>19.03.2025</a:t>
            </a:fld>
            <a:endParaRPr lang="de-DE"/>
          </a:p>
        </p:txBody>
      </p:sp>
      <p:pic>
        <p:nvPicPr>
          <p:cNvPr id="9" name="Grafik 8" descr="Ein Bild, das Screenshot, Text, Reihe, Diagramm enthält.&#10;&#10;Automatisch generierte Beschreibung">
            <a:extLst>
              <a:ext uri="{FF2B5EF4-FFF2-40B4-BE49-F238E27FC236}">
                <a16:creationId xmlns:a16="http://schemas.microsoft.com/office/drawing/2014/main" id="{2EE2A82D-24D8-BB39-730C-F8A780AFA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9" y="2199500"/>
            <a:ext cx="10856601" cy="360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0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167F9-CFCD-9566-124A-9F5980BC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Projektplan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221F15-A779-4E1C-8545-EA461DF698A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C4B5F2A-517C-B442-BBE0-A0E70C89EFEC}" type="datetime1">
              <a:rPr lang="de-DE" smtClean="0"/>
              <a:t>19.03.2025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96BE102-E26B-2946-7DBE-B5080C7C3C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5933" y="1501597"/>
            <a:ext cx="7994103" cy="3734522"/>
          </a:xfrm>
        </p:spPr>
        <p:txBody>
          <a:bodyPr/>
          <a:lstStyle/>
          <a:p>
            <a:r>
              <a:rPr lang="de-DE" u="sng" dirty="0"/>
              <a:t>Gantt-Diagramm</a:t>
            </a:r>
          </a:p>
        </p:txBody>
      </p:sp>
      <p:pic>
        <p:nvPicPr>
          <p:cNvPr id="5" name="Grafik 4" descr="Ein Bild, das Text, Schrift, Reihe, Zahl enthält.&#10;&#10;Automatisch generierte Beschreibung">
            <a:extLst>
              <a:ext uri="{FF2B5EF4-FFF2-40B4-BE49-F238E27FC236}">
                <a16:creationId xmlns:a16="http://schemas.microsoft.com/office/drawing/2014/main" id="{3890D64E-3EC6-7D6E-CEA0-94D988002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2" y="2708971"/>
            <a:ext cx="10881804" cy="23202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DD2F2C3-5770-0410-CDC8-A2C465DB3400}"/>
              </a:ext>
            </a:extLst>
          </p:cNvPr>
          <p:cNvSpPr txBox="1"/>
          <p:nvPr/>
        </p:nvSpPr>
        <p:spPr>
          <a:xfrm>
            <a:off x="2574388" y="181473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</p:spTree>
    <p:extLst>
      <p:ext uri="{BB962C8B-B14F-4D97-AF65-F5344CB8AC3E}">
        <p14:creationId xmlns:p14="http://schemas.microsoft.com/office/powerpoint/2010/main" val="304309198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EA307-D178-FFFB-AFFF-A11EDF0E3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0D5F6-909B-2754-BD80-19EE2590D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Projektplan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EE68E2-5393-B795-84F6-65F7957C5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99" y="1569926"/>
            <a:ext cx="8007441" cy="4103050"/>
          </a:xfrm>
        </p:spPr>
        <p:txBody>
          <a:bodyPr/>
          <a:lstStyle/>
          <a:p>
            <a:r>
              <a:rPr lang="de-DE" u="sng" dirty="0"/>
              <a:t>Kosten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3436385-55B5-A8A1-4A73-A627ACED8390}"/>
              </a:ext>
            </a:extLst>
          </p:cNvPr>
          <p:cNvSpPr txBox="1"/>
          <p:nvPr/>
        </p:nvSpPr>
        <p:spPr>
          <a:xfrm>
            <a:off x="7413171" y="1846372"/>
            <a:ext cx="4267200" cy="29977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194ED81F-D0BE-31BF-79D1-EE15AEF15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715" y="2068022"/>
            <a:ext cx="4677884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Geschätzte Codezeilen: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1.500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Produktivität: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30 Zeilen pro Stunde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Gesamtzeit: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1.500 / 30 = </a:t>
            </a: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50 Stunden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Stundensatz: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10 €/h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Gesamtkosten: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50 × 10 € = </a:t>
            </a: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500 €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F855D5-58C2-DD9A-C5FE-D8B104D30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56F75-AC21-144B-AAB9-239A46AEB508}" type="datetime1">
              <a:rPr lang="de-DE" smtClean="0"/>
              <a:t>19.03.2025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607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31388-79B8-BBB8-107F-C52FD034B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B0019765-69C8-B32A-291F-BE9F853B9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922" y="927690"/>
            <a:ext cx="7077445" cy="470911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B15FCE-3893-49BB-04A9-BC3E29D9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</a:t>
            </a:r>
            <a:r>
              <a:rPr lang="de-DE" b="0" i="0" dirty="0">
                <a:effectLst/>
              </a:rPr>
              <a:t>Architektur und Verhalten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F9E3EC-EE7C-9318-539C-B2455BF8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438A-E7CC-D247-A1D7-E1906EB6CD60}" type="datetime1">
              <a:rPr lang="de-DE" smtClean="0"/>
              <a:t>19.03.2025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01BC7B-4B7D-EE9B-F37D-6B4987DE1BDC}"/>
              </a:ext>
            </a:extLst>
          </p:cNvPr>
          <p:cNvSpPr txBox="1"/>
          <p:nvPr/>
        </p:nvSpPr>
        <p:spPr>
          <a:xfrm>
            <a:off x="2616200" y="3238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A327C9F-6796-757B-E2F5-4000AF0FB4B5}"/>
              </a:ext>
            </a:extLst>
          </p:cNvPr>
          <p:cNvSpPr txBox="1"/>
          <p:nvPr/>
        </p:nvSpPr>
        <p:spPr>
          <a:xfrm>
            <a:off x="2477386" y="264750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1100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2630DC-176F-91EA-4AD1-81CB86D22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867" y="1591191"/>
            <a:ext cx="8007441" cy="4103050"/>
          </a:xfrm>
        </p:spPr>
        <p:txBody>
          <a:bodyPr/>
          <a:lstStyle/>
          <a:p>
            <a:r>
              <a:rPr lang="de-DE" u="sng" dirty="0" err="1"/>
              <a:t>TopLevel</a:t>
            </a:r>
            <a:r>
              <a:rPr lang="de-DE" u="sng" dirty="0"/>
              <a:t> Diagramm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719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DC8F-379E-0543-6589-31A0D905F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</a:t>
            </a:r>
            <a:r>
              <a:rPr lang="de-DE" b="0" i="0" dirty="0">
                <a:effectLst/>
              </a:rPr>
              <a:t>Architektur und Verhalten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E50BCF-AAAE-89B3-76A7-CBB66F83D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866" y="1538028"/>
            <a:ext cx="8007441" cy="4103050"/>
          </a:xfrm>
        </p:spPr>
        <p:txBody>
          <a:bodyPr/>
          <a:lstStyle/>
          <a:p>
            <a:r>
              <a:rPr lang="de-DE" u="sng" dirty="0"/>
              <a:t>Sequenz Diagramm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9D7E1F-2C2A-678F-134B-DA6C29A94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6" y="2282825"/>
            <a:ext cx="9297762" cy="439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BC61F4-FDEF-29EE-6585-F97718AA4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F4FC-9AD7-6C46-A4E6-942D8E411847}" type="datetime1">
              <a:rPr lang="de-DE" smtClean="0"/>
              <a:t>19.03.2025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35697"/>
      </p:ext>
    </p:extLst>
  </p:cSld>
  <p:clrMapOvr>
    <a:masterClrMapping/>
  </p:clrMapOvr>
</p:sld>
</file>

<file path=ppt/theme/theme1.xml><?xml version="1.0" encoding="utf-8"?>
<a:theme xmlns:a="http://schemas.openxmlformats.org/drawingml/2006/main" name="PPT_DHBW_Schuelermarketing_01">
  <a:themeElements>
    <a:clrScheme name="Benutzerdefiniert 2">
      <a:dk1>
        <a:srgbClr val="5C6971"/>
      </a:dk1>
      <a:lt1>
        <a:srgbClr val="FFFFFF"/>
      </a:lt1>
      <a:dk2>
        <a:srgbClr val="5C6971"/>
      </a:dk2>
      <a:lt2>
        <a:srgbClr val="E6E8E9"/>
      </a:lt2>
      <a:accent1>
        <a:srgbClr val="E2001A"/>
      </a:accent1>
      <a:accent2>
        <a:srgbClr val="E2001A"/>
      </a:accent2>
      <a:accent3>
        <a:srgbClr val="DEE0E2"/>
      </a:accent3>
      <a:accent4>
        <a:srgbClr val="8D959C"/>
      </a:accent4>
      <a:accent5>
        <a:srgbClr val="ADB4B8"/>
      </a:accent5>
      <a:accent6>
        <a:srgbClr val="CED2D4"/>
      </a:accent6>
      <a:hlink>
        <a:srgbClr val="E2001A"/>
      </a:hlink>
      <a:folHlink>
        <a:srgbClr val="E2001A"/>
      </a:folHlink>
    </a:clrScheme>
    <a:fontScheme name="DHB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1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Präsentation_Euler_Maclaurin</Template>
  <TotalTime>0</TotalTime>
  <Words>570</Words>
  <Application>Microsoft Office PowerPoint</Application>
  <PresentationFormat>Breitbild</PresentationFormat>
  <Paragraphs>163</Paragraphs>
  <Slides>14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-apple-system</vt:lpstr>
      <vt:lpstr>Aptos</vt:lpstr>
      <vt:lpstr>Arial</vt:lpstr>
      <vt:lpstr>Calibri</vt:lpstr>
      <vt:lpstr>Helvetica Neue</vt:lpstr>
      <vt:lpstr>Trebuchet MS</vt:lpstr>
      <vt:lpstr>Wingdings</vt:lpstr>
      <vt:lpstr>PPT_DHBW_Schuelermarketing_01</vt:lpstr>
      <vt:lpstr>RC-Auto </vt:lpstr>
      <vt:lpstr>1. Problem</vt:lpstr>
      <vt:lpstr>2. Anforderungen</vt:lpstr>
      <vt:lpstr>2. Anforderungen</vt:lpstr>
      <vt:lpstr>3. Projektplan</vt:lpstr>
      <vt:lpstr>3. Projektplan</vt:lpstr>
      <vt:lpstr>3. Projektplan</vt:lpstr>
      <vt:lpstr>4. Architektur und Verhalten</vt:lpstr>
      <vt:lpstr>4. Architektur und Verhalten</vt:lpstr>
      <vt:lpstr>5. Implementierung</vt:lpstr>
      <vt:lpstr>5. Implementierung - Stromlaufplan</vt:lpstr>
      <vt:lpstr>6. Test</vt:lpstr>
      <vt:lpstr>6. Test</vt:lpstr>
      <vt:lpstr>7. Fazit und 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RC-Auto </dc:title>
  <dc:creator>Jacob Jäger</dc:creator>
  <cp:lastModifiedBy>Felix Maunz</cp:lastModifiedBy>
  <cp:revision>35</cp:revision>
  <dcterms:created xsi:type="dcterms:W3CDTF">2025-03-12T13:36:49Z</dcterms:created>
  <dcterms:modified xsi:type="dcterms:W3CDTF">2025-03-19T12:27:37Z</dcterms:modified>
</cp:coreProperties>
</file>